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4329" autoAdjust="0"/>
    <p:restoredTop sz="94660"/>
  </p:normalViewPr>
  <p:slideViewPr>
    <p:cSldViewPr>
      <p:cViewPr varScale="1">
        <p:scale>
          <a:sx n="82" d="100"/>
          <a:sy n="82" d="100"/>
        </p:scale>
        <p:origin x="1987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7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7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4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13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8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9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6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8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1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6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1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B682E-A75D-4D82-BE11-D5C07A79042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AA24-8598-4DFB-BB83-4329DDCE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0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mailto:dkaupa@unomaha.edu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9629">
            <a:off x="6330467" y="5027089"/>
            <a:ext cx="1138644" cy="11386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826859" y="6127031"/>
            <a:ext cx="30694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Sample Astronaut Ice Cream</a:t>
            </a:r>
            <a:endParaRPr lang="en-US" sz="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51" y="2403229"/>
            <a:ext cx="867841" cy="1084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99" y="1253488"/>
            <a:ext cx="2461226" cy="32443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36833" y="1033149"/>
            <a:ext cx="3630914" cy="271974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Aerospace</a:t>
            </a:r>
            <a:r>
              <a:rPr lang="en-US" sz="5400" b="1" spc="150" dirty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5400" b="1" spc="150" dirty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Outreach</a:t>
            </a:r>
          </a:p>
        </p:txBody>
      </p:sp>
      <p:sp>
        <p:nvSpPr>
          <p:cNvPr id="7" name="Rectangle 6"/>
          <p:cNvSpPr/>
          <p:nvPr/>
        </p:nvSpPr>
        <p:spPr>
          <a:xfrm>
            <a:off x="1350358" y="4000865"/>
            <a:ext cx="4121162" cy="86664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2025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69120" y="593068"/>
            <a:ext cx="349827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Observe the stars &amp; planets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Interview astronomers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Enjoy awesome planetarium shows</a:t>
            </a:r>
          </a:p>
          <a:p>
            <a:endParaRPr lang="en-US" sz="200" dirty="0"/>
          </a:p>
        </p:txBody>
      </p:sp>
      <p:sp>
        <p:nvSpPr>
          <p:cNvPr id="3" name="TextBox 2"/>
          <p:cNvSpPr txBox="1"/>
          <p:nvPr/>
        </p:nvSpPr>
        <p:spPr>
          <a:xfrm>
            <a:off x="-71578" y="49693"/>
            <a:ext cx="13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oper Black" panose="0208090404030B020404" pitchFamily="18" charset="0"/>
              </a:rPr>
              <a:t>FREE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6172200"/>
            <a:ext cx="1981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1600" dirty="0"/>
              <a:t>Chat on Amateur Radios</a:t>
            </a:r>
          </a:p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97299" y="107183"/>
            <a:ext cx="6981816" cy="3847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latin typeface="Calibri" panose="020F0502020204030204" pitchFamily="34" charset="0"/>
              </a:rPr>
              <a:t>November 14</a:t>
            </a:r>
            <a:r>
              <a:rPr lang="en-US" sz="1900" b="1" baseline="30000" dirty="0">
                <a:latin typeface="Calibri" panose="020F0502020204030204" pitchFamily="34" charset="0"/>
              </a:rPr>
              <a:t>th</a:t>
            </a:r>
            <a:r>
              <a:rPr lang="en-US" sz="1900" b="1" dirty="0">
                <a:latin typeface="Calibri" panose="020F0502020204030204" pitchFamily="34" charset="0"/>
              </a:rPr>
              <a:t>, Friday, 6:30-8pm at UNO Durham Science Building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443418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Rain or Shine</a:t>
            </a:r>
          </a:p>
        </p:txBody>
      </p:sp>
      <p:pic>
        <p:nvPicPr>
          <p:cNvPr id="1027" name="Picture 3" descr="C:\Users\KAUPADO\Desktop\Planets20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2" b="32123"/>
          <a:stretch/>
        </p:blipFill>
        <p:spPr bwMode="auto">
          <a:xfrm>
            <a:off x="6808155" y="2795267"/>
            <a:ext cx="2267692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AUPADO\Desktop\untitle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40" y="4126594"/>
            <a:ext cx="1406347" cy="81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92679" y="3689532"/>
            <a:ext cx="4577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Discover your weight on other planets &amp; moons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47970" y="6334780"/>
            <a:ext cx="13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oper Black" panose="0208090404030B020404" pitchFamily="18" charset="0"/>
              </a:rPr>
              <a:t>FREE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487" y="135116"/>
            <a:ext cx="888278" cy="108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073807" y="1581971"/>
            <a:ext cx="229014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Build and fly gliders and straw rockets</a:t>
            </a:r>
            <a:endParaRPr lang="en-US" sz="500" dirty="0"/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6128947" y="4148270"/>
            <a:ext cx="229014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Create lunar craters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Examine meteorites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4591917" y="3345110"/>
            <a:ext cx="349827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Compare planet facts</a:t>
            </a:r>
          </a:p>
          <a:p>
            <a:endParaRPr lang="en-US" sz="8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E4DDD7"/>
              </a:clrFrom>
              <a:clrTo>
                <a:srgbClr val="E4DDD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00" y="5535574"/>
            <a:ext cx="990600" cy="59931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82648" y="6174059"/>
            <a:ext cx="1433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1600" dirty="0"/>
              <a:t>Probe Electricity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158746" y="4792664"/>
            <a:ext cx="164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1600" dirty="0"/>
              <a:t>  Exchange</a:t>
            </a:r>
          </a:p>
          <a:p>
            <a:pPr algn="ctr"/>
            <a:r>
              <a:rPr lang="en-US" sz="1600" dirty="0"/>
              <a:t>         Momentum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3" y="4107503"/>
            <a:ext cx="901548" cy="68140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6" y="3475813"/>
            <a:ext cx="479901" cy="7211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-262809" y="6160700"/>
            <a:ext cx="1926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1600" dirty="0"/>
              <a:t>Launch Pop Rockets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49502" y="535631"/>
            <a:ext cx="2552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More Info, contact Doug Kaupa,</a:t>
            </a:r>
          </a:p>
          <a:p>
            <a:pPr algn="ctr"/>
            <a:r>
              <a:rPr lang="en-US" sz="1400" b="1" dirty="0">
                <a:hlinkClick r:id="rId11"/>
              </a:rPr>
              <a:t>dkaupa@unomaha.edu</a:t>
            </a:r>
            <a:endParaRPr lang="en-US" sz="1400" b="1" dirty="0"/>
          </a:p>
          <a:p>
            <a:pPr algn="ctr"/>
            <a:r>
              <a:rPr lang="en-US" sz="1400" b="1" dirty="0"/>
              <a:t>C: 719-433-1304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287060-762B-4B4A-9164-8C46B6D862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8201" y="1449037"/>
            <a:ext cx="1000314" cy="106187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AB84154-7339-4D6C-939D-2ABAF1EC02F3}"/>
              </a:ext>
            </a:extLst>
          </p:cNvPr>
          <p:cNvSpPr txBox="1"/>
          <p:nvPr/>
        </p:nvSpPr>
        <p:spPr>
          <a:xfrm>
            <a:off x="-158746" y="2537040"/>
            <a:ext cx="164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1600" dirty="0"/>
              <a:t>   Examine Chemistry in Action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27ED389-7009-43F3-A69E-E78C2E1C759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507" t="18034"/>
          <a:stretch/>
        </p:blipFill>
        <p:spPr>
          <a:xfrm>
            <a:off x="676652" y="5430940"/>
            <a:ext cx="420647" cy="7297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A2184E0-DBBD-472F-B0F5-A65A12F64C2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38845"/>
          <a:stretch/>
        </p:blipFill>
        <p:spPr>
          <a:xfrm>
            <a:off x="8253615" y="1751172"/>
            <a:ext cx="916290" cy="9251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265D192-7E02-4247-9D36-A72FDF0CD7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29141" y="5020092"/>
            <a:ext cx="906882" cy="60626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6">
            <a:clrChange>
              <a:clrFrom>
                <a:srgbClr val="3B322B"/>
              </a:clrFrom>
              <a:clrTo>
                <a:srgbClr val="3B322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r="81338" b="63260"/>
          <a:stretch/>
        </p:blipFill>
        <p:spPr>
          <a:xfrm>
            <a:off x="3828778" y="5048955"/>
            <a:ext cx="756343" cy="115481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0" r="9749" b="9749"/>
          <a:stretch/>
        </p:blipFill>
        <p:spPr>
          <a:xfrm>
            <a:off x="5639308" y="2238177"/>
            <a:ext cx="1094925" cy="65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18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90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Cooper Black</vt:lpstr>
      <vt:lpstr>Wingdings</vt:lpstr>
      <vt:lpstr>Office Theme</vt:lpstr>
      <vt:lpstr>PowerPoint Presentation</vt:lpstr>
    </vt:vector>
  </TitlesOfParts>
  <Company>USSTRATCOM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Gray, Thomas E CTR STRATCOM J93 (US)</dc:creator>
  <cp:lastModifiedBy>Douglas Kaupa</cp:lastModifiedBy>
  <cp:revision>55</cp:revision>
  <dcterms:created xsi:type="dcterms:W3CDTF">2017-08-28T13:02:28Z</dcterms:created>
  <dcterms:modified xsi:type="dcterms:W3CDTF">2025-09-09T02:18:07Z</dcterms:modified>
</cp:coreProperties>
</file>