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84" r:id="rId3"/>
    <p:sldId id="285" r:id="rId4"/>
    <p:sldId id="260" r:id="rId5"/>
    <p:sldId id="287" r:id="rId6"/>
    <p:sldId id="286" r:id="rId7"/>
    <p:sldId id="261" r:id="rId8"/>
    <p:sldId id="263" r:id="rId9"/>
    <p:sldId id="278" r:id="rId10"/>
    <p:sldId id="265" r:id="rId11"/>
    <p:sldId id="266" r:id="rId12"/>
    <p:sldId id="282" r:id="rId13"/>
    <p:sldId id="283" r:id="rId14"/>
    <p:sldId id="274" r:id="rId15"/>
    <p:sldId id="279" r:id="rId16"/>
  </p:sldIdLst>
  <p:sldSz cx="9144000" cy="6858000" type="screen4x3"/>
  <p:notesSz cx="6858000" cy="9144000"/>
  <p:embeddedFontLst>
    <p:embeddedFont>
      <p:font typeface="Arial Black" panose="020B0604020202020204" pitchFamily="34" charset="0"/>
      <p:bold r:id="rId18"/>
    </p:embeddedFont>
  </p:embeddedFont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17" autoAdjust="0"/>
    <p:restoredTop sz="85752" autoAdjust="0"/>
  </p:normalViewPr>
  <p:slideViewPr>
    <p:cSldViewPr>
      <p:cViewPr varScale="1">
        <p:scale>
          <a:sx n="111" d="100"/>
          <a:sy n="111" d="100"/>
        </p:scale>
        <p:origin x="1592"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6974DEE-BCDD-FD8C-079B-FDC7E04C79AC}"/>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ltLang="en-US"/>
          </a:p>
        </p:txBody>
      </p:sp>
      <p:sp>
        <p:nvSpPr>
          <p:cNvPr id="29699" name="Rectangle 3">
            <a:extLst>
              <a:ext uri="{FF2B5EF4-FFF2-40B4-BE49-F238E27FC236}">
                <a16:creationId xmlns:a16="http://schemas.microsoft.com/office/drawing/2014/main" id="{8B23D203-D999-686C-048E-C84C20D0398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ltLang="en-US"/>
          </a:p>
        </p:txBody>
      </p:sp>
      <p:sp>
        <p:nvSpPr>
          <p:cNvPr id="17412" name="Rectangle 4">
            <a:extLst>
              <a:ext uri="{FF2B5EF4-FFF2-40B4-BE49-F238E27FC236}">
                <a16:creationId xmlns:a16="http://schemas.microsoft.com/office/drawing/2014/main" id="{5DBB6F75-755E-E05D-863D-E417443AA757}"/>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01" name="Rectangle 5">
            <a:extLst>
              <a:ext uri="{FF2B5EF4-FFF2-40B4-BE49-F238E27FC236}">
                <a16:creationId xmlns:a16="http://schemas.microsoft.com/office/drawing/2014/main" id="{131BF666-BCCD-4C84-C678-C9ACA595668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9702" name="Rectangle 6">
            <a:extLst>
              <a:ext uri="{FF2B5EF4-FFF2-40B4-BE49-F238E27FC236}">
                <a16:creationId xmlns:a16="http://schemas.microsoft.com/office/drawing/2014/main" id="{85BB39B0-E4F3-D0D3-A0B5-A23FB1B9FF2B}"/>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ltLang="en-US"/>
          </a:p>
        </p:txBody>
      </p:sp>
      <p:sp>
        <p:nvSpPr>
          <p:cNvPr id="29703" name="Rectangle 7">
            <a:extLst>
              <a:ext uri="{FF2B5EF4-FFF2-40B4-BE49-F238E27FC236}">
                <a16:creationId xmlns:a16="http://schemas.microsoft.com/office/drawing/2014/main" id="{E6FC39BF-A388-5DDF-AE62-A619DAC3A384}"/>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5984B3A-7430-1943-B790-10F75593378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9A45E519-D3FF-6071-CE61-4A3F8A37246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A8E9F3E-6F64-4743-8DD3-BDBA26563956}" type="slidenum">
              <a:rPr lang="en-US" altLang="en-US"/>
              <a:pPr eaLnBrk="1" hangingPunct="1"/>
              <a:t>1</a:t>
            </a:fld>
            <a:endParaRPr lang="en-US" altLang="en-US"/>
          </a:p>
        </p:txBody>
      </p:sp>
      <p:sp>
        <p:nvSpPr>
          <p:cNvPr id="18435" name="Rectangle 2">
            <a:extLst>
              <a:ext uri="{FF2B5EF4-FFF2-40B4-BE49-F238E27FC236}">
                <a16:creationId xmlns:a16="http://schemas.microsoft.com/office/drawing/2014/main" id="{4AC3BAB0-80F8-0A7A-EB1C-037B5488D69D}"/>
              </a:ext>
            </a:extLst>
          </p:cNvPr>
          <p:cNvSpPr>
            <a:spLocks noChangeArrowheads="1" noTextEdit="1"/>
          </p:cNvSpPr>
          <p:nvPr>
            <p:ph type="sldImg"/>
          </p:nvPr>
        </p:nvSpPr>
        <p:spPr>
          <a:ln/>
        </p:spPr>
      </p:sp>
      <p:sp>
        <p:nvSpPr>
          <p:cNvPr id="18436" name="Rectangle 3">
            <a:extLst>
              <a:ext uri="{FF2B5EF4-FFF2-40B4-BE49-F238E27FC236}">
                <a16:creationId xmlns:a16="http://schemas.microsoft.com/office/drawing/2014/main" id="{E19E7B88-850A-6E68-6A92-E41083CF40B9}"/>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Use the script from the manual as a guide for this PowerPoint.</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Image is a artist’s conception of the Milky Way Galaxy: artist is employed by the Space Telescope Science Institute (Hubble).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3FBEFCBA-8C19-CC20-A612-F1A40E19D84F}"/>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13F985E-4635-2842-9A08-A929BA51D95D}" type="slidenum">
              <a:rPr lang="en-US" altLang="en-US"/>
              <a:pPr eaLnBrk="1" hangingPunct="1"/>
              <a:t>7</a:t>
            </a:fld>
            <a:endParaRPr lang="en-US" altLang="en-US"/>
          </a:p>
        </p:txBody>
      </p:sp>
      <p:sp>
        <p:nvSpPr>
          <p:cNvPr id="19459" name="Rectangle 2">
            <a:extLst>
              <a:ext uri="{FF2B5EF4-FFF2-40B4-BE49-F238E27FC236}">
                <a16:creationId xmlns:a16="http://schemas.microsoft.com/office/drawing/2014/main" id="{7528ADFE-797D-0D65-0FD1-14A639D86A43}"/>
              </a:ext>
            </a:extLst>
          </p:cNvPr>
          <p:cNvSpPr>
            <a:spLocks noChangeArrowheads="1" noTextEdit="1"/>
          </p:cNvSpPr>
          <p:nvPr>
            <p:ph type="sldImg"/>
          </p:nvPr>
        </p:nvSpPr>
        <p:spPr>
          <a:ln/>
        </p:spPr>
      </p:sp>
      <p:sp>
        <p:nvSpPr>
          <p:cNvPr id="19460" name="Rectangle 3">
            <a:extLst>
              <a:ext uri="{FF2B5EF4-FFF2-40B4-BE49-F238E27FC236}">
                <a16:creationId xmlns:a16="http://schemas.microsoft.com/office/drawing/2014/main" id="{1296833C-4A9A-3E36-7E57-4D4CC8450F8C}"/>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On this scale, our Sun would be much smaller than a grain of sand.</a:t>
            </a:r>
          </a:p>
          <a:p>
            <a:pPr eaLnBrk="1" hangingPunct="1"/>
            <a:r>
              <a:rPr lang="en-US" altLang="en-US">
                <a:latin typeface="Arial" panose="020B0604020202020204" pitchFamily="34" charset="0"/>
              </a:rPr>
              <a:t>What do you know about that is about 2,500 miles across?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F2EFC9BC-F67D-00CB-2607-4A7F6F768212}"/>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21262E4-9DAE-E640-B145-72178458BD53}" type="slidenum">
              <a:rPr lang="en-US" altLang="en-US"/>
              <a:pPr eaLnBrk="1" hangingPunct="1"/>
              <a:t>8</a:t>
            </a:fld>
            <a:endParaRPr lang="en-US" altLang="en-US"/>
          </a:p>
        </p:txBody>
      </p:sp>
      <p:sp>
        <p:nvSpPr>
          <p:cNvPr id="20483" name="Rectangle 2">
            <a:extLst>
              <a:ext uri="{FF2B5EF4-FFF2-40B4-BE49-F238E27FC236}">
                <a16:creationId xmlns:a16="http://schemas.microsoft.com/office/drawing/2014/main" id="{423A97D0-48A9-D52C-ACF6-ACB5A331FB0C}"/>
              </a:ext>
            </a:extLst>
          </p:cNvPr>
          <p:cNvSpPr>
            <a:spLocks noChangeArrowheads="1" noTextEdit="1"/>
          </p:cNvSpPr>
          <p:nvPr>
            <p:ph type="sldImg"/>
          </p:nvPr>
        </p:nvSpPr>
        <p:spPr>
          <a:ln/>
        </p:spPr>
      </p:sp>
      <p:sp>
        <p:nvSpPr>
          <p:cNvPr id="20484" name="Rectangle 3">
            <a:extLst>
              <a:ext uri="{FF2B5EF4-FFF2-40B4-BE49-F238E27FC236}">
                <a16:creationId xmlns:a16="http://schemas.microsoft.com/office/drawing/2014/main" id="{D9D8FA23-DA8E-B1BA-B3C9-3D7BFA7451E8}"/>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1D0D839D-38D0-1125-7ED0-5C9811693DC7}"/>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BD68C46-851B-E34A-B87B-B0A1810AA44F}" type="slidenum">
              <a:rPr lang="en-US" altLang="en-US"/>
              <a:pPr eaLnBrk="1" hangingPunct="1"/>
              <a:t>9</a:t>
            </a:fld>
            <a:endParaRPr lang="en-US" altLang="en-US"/>
          </a:p>
        </p:txBody>
      </p:sp>
      <p:sp>
        <p:nvSpPr>
          <p:cNvPr id="21507" name="Rectangle 2">
            <a:extLst>
              <a:ext uri="{FF2B5EF4-FFF2-40B4-BE49-F238E27FC236}">
                <a16:creationId xmlns:a16="http://schemas.microsoft.com/office/drawing/2014/main" id="{AF592000-63CF-E270-F185-9F37B8B3158E}"/>
              </a:ext>
            </a:extLst>
          </p:cNvPr>
          <p:cNvSpPr>
            <a:spLocks noChangeArrowheads="1" noTextEdit="1"/>
          </p:cNvSpPr>
          <p:nvPr>
            <p:ph type="sldImg"/>
          </p:nvPr>
        </p:nvSpPr>
        <p:spPr>
          <a:solidFill>
            <a:srgbClr val="FFFFFF"/>
          </a:solidFill>
          <a:ln/>
        </p:spPr>
      </p:sp>
      <p:sp>
        <p:nvSpPr>
          <p:cNvPr id="21508" name="Rectangle 3">
            <a:extLst>
              <a:ext uri="{FF2B5EF4-FFF2-40B4-BE49-F238E27FC236}">
                <a16:creationId xmlns:a16="http://schemas.microsoft.com/office/drawing/2014/main" id="{90D4F94D-40BA-4B93-C91F-4C06E2067A33}"/>
              </a:ext>
            </a:extLst>
          </p:cNvPr>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A107D128-D1F1-FAEC-EC25-08522A78FFD2}"/>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9F5B5F2-BEF7-F54B-9D91-BDBF47F46E91}" type="slidenum">
              <a:rPr lang="en-US" altLang="en-US"/>
              <a:pPr eaLnBrk="1" hangingPunct="1"/>
              <a:t>15</a:t>
            </a:fld>
            <a:endParaRPr lang="en-US" altLang="en-US"/>
          </a:p>
        </p:txBody>
      </p:sp>
      <p:sp>
        <p:nvSpPr>
          <p:cNvPr id="22531" name="Rectangle 2">
            <a:extLst>
              <a:ext uri="{FF2B5EF4-FFF2-40B4-BE49-F238E27FC236}">
                <a16:creationId xmlns:a16="http://schemas.microsoft.com/office/drawing/2014/main" id="{C0585E19-7A18-C380-A91C-6108049C5C56}"/>
              </a:ext>
            </a:extLst>
          </p:cNvPr>
          <p:cNvSpPr>
            <a:spLocks noChangeArrowheads="1" noTextEdit="1"/>
          </p:cNvSpPr>
          <p:nvPr>
            <p:ph type="sldImg"/>
          </p:nvPr>
        </p:nvSpPr>
        <p:spPr>
          <a:solidFill>
            <a:srgbClr val="FFFFFF"/>
          </a:solidFill>
          <a:ln/>
        </p:spPr>
      </p:sp>
      <p:sp>
        <p:nvSpPr>
          <p:cNvPr id="22532" name="Rectangle 3">
            <a:extLst>
              <a:ext uri="{FF2B5EF4-FFF2-40B4-BE49-F238E27FC236}">
                <a16:creationId xmlns:a16="http://schemas.microsoft.com/office/drawing/2014/main" id="{E57C01F8-0CE2-C17C-ED7D-36CE2C4330E7}"/>
              </a:ext>
            </a:extLst>
          </p:cNvPr>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a:latin typeface="Arial" panose="020B0604020202020204" pitchFamily="34" charset="0"/>
              </a:rPr>
              <a:t>So … are you ready to look at all the things in our Galaxy through the telescopes?</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Many of the amateur astronomers can tell you about how far away the object is that you will see,  on the scale of the Solar System as a bit bigger than a quarter and the Galaxy the size of North America.  For example, the North Star is 430 light years away.  But on this scale where we have shrunk our Solar System down, it is about 11 miles away - or about as far away as ___( pick a city or landmark about 11 miles from your location).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a:extLst>
              <a:ext uri="{FF2B5EF4-FFF2-40B4-BE49-F238E27FC236}">
                <a16:creationId xmlns:a16="http://schemas.microsoft.com/office/drawing/2014/main" id="{3987F89E-F220-9FA7-AD27-14201B11406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BE83E509-A60B-FCC6-584E-989107C26236}"/>
              </a:ext>
            </a:extLst>
          </p:cNvPr>
          <p:cNvSpPr>
            <a:spLocks noGrp="1" noChangeArrowheads="1"/>
          </p:cNvSpPr>
          <p:nvPr>
            <p:ph type="sldNum" sz="quarter" idx="11"/>
          </p:nvPr>
        </p:nvSpPr>
        <p:spPr>
          <a:ln/>
        </p:spPr>
        <p:txBody>
          <a:bodyPr/>
          <a:lstStyle>
            <a:lvl1pPr>
              <a:defRPr/>
            </a:lvl1pPr>
          </a:lstStyle>
          <a:p>
            <a:fld id="{01C1162F-8042-D84E-A522-38418E816ACA}" type="slidenum">
              <a:rPr lang="en-US" altLang="en-US"/>
              <a:pPr/>
              <a:t>‹#›</a:t>
            </a:fld>
            <a:endParaRPr lang="en-US" altLang="en-US"/>
          </a:p>
        </p:txBody>
      </p:sp>
    </p:spTree>
    <p:extLst>
      <p:ext uri="{BB962C8B-B14F-4D97-AF65-F5344CB8AC3E}">
        <p14:creationId xmlns:p14="http://schemas.microsoft.com/office/powerpoint/2010/main" val="484358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932C848C-28BA-047C-0950-6796F813E5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34C931D0-5515-EB45-1DB2-8F9DE6C64B97}"/>
              </a:ext>
            </a:extLst>
          </p:cNvPr>
          <p:cNvSpPr>
            <a:spLocks noGrp="1" noChangeArrowheads="1"/>
          </p:cNvSpPr>
          <p:nvPr>
            <p:ph type="sldNum" sz="quarter" idx="11"/>
          </p:nvPr>
        </p:nvSpPr>
        <p:spPr>
          <a:ln/>
        </p:spPr>
        <p:txBody>
          <a:bodyPr/>
          <a:lstStyle>
            <a:lvl1pPr>
              <a:defRPr/>
            </a:lvl1pPr>
          </a:lstStyle>
          <a:p>
            <a:fld id="{0CBABF65-6EAE-2F4B-93DE-E954DEDD8052}" type="slidenum">
              <a:rPr lang="en-US" altLang="en-US"/>
              <a:pPr/>
              <a:t>‹#›</a:t>
            </a:fld>
            <a:endParaRPr lang="en-US" altLang="en-US"/>
          </a:p>
        </p:txBody>
      </p:sp>
    </p:spTree>
    <p:extLst>
      <p:ext uri="{BB962C8B-B14F-4D97-AF65-F5344CB8AC3E}">
        <p14:creationId xmlns:p14="http://schemas.microsoft.com/office/powerpoint/2010/main" val="2342342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6DEBEBA4-7C90-1DA0-7D06-82FF35BEE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E85A2953-C3A9-9E8C-0063-D143F7F143DA}"/>
              </a:ext>
            </a:extLst>
          </p:cNvPr>
          <p:cNvSpPr>
            <a:spLocks noGrp="1" noChangeArrowheads="1"/>
          </p:cNvSpPr>
          <p:nvPr>
            <p:ph type="sldNum" sz="quarter" idx="11"/>
          </p:nvPr>
        </p:nvSpPr>
        <p:spPr>
          <a:ln/>
        </p:spPr>
        <p:txBody>
          <a:bodyPr/>
          <a:lstStyle>
            <a:lvl1pPr>
              <a:defRPr/>
            </a:lvl1pPr>
          </a:lstStyle>
          <a:p>
            <a:fld id="{342DB08A-601D-5244-97B2-C8F5BFE3BCF5}" type="slidenum">
              <a:rPr lang="en-US" altLang="en-US"/>
              <a:pPr/>
              <a:t>‹#›</a:t>
            </a:fld>
            <a:endParaRPr lang="en-US" altLang="en-US"/>
          </a:p>
        </p:txBody>
      </p:sp>
    </p:spTree>
    <p:extLst>
      <p:ext uri="{BB962C8B-B14F-4D97-AF65-F5344CB8AC3E}">
        <p14:creationId xmlns:p14="http://schemas.microsoft.com/office/powerpoint/2010/main" val="1468470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FC0F0F41-12E0-B926-FA20-688DD4C8EC3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082E2DC-4D15-CF41-70EB-303F5A813F0F}"/>
              </a:ext>
            </a:extLst>
          </p:cNvPr>
          <p:cNvSpPr>
            <a:spLocks noGrp="1" noChangeArrowheads="1"/>
          </p:cNvSpPr>
          <p:nvPr>
            <p:ph type="sldNum" sz="quarter" idx="11"/>
          </p:nvPr>
        </p:nvSpPr>
        <p:spPr>
          <a:ln/>
        </p:spPr>
        <p:txBody>
          <a:bodyPr/>
          <a:lstStyle>
            <a:lvl1pPr>
              <a:defRPr/>
            </a:lvl1pPr>
          </a:lstStyle>
          <a:p>
            <a:fld id="{BBA51BEE-C45D-9944-94C8-3D82B1345256}" type="slidenum">
              <a:rPr lang="en-US" altLang="en-US"/>
              <a:pPr/>
              <a:t>‹#›</a:t>
            </a:fld>
            <a:endParaRPr lang="en-US" altLang="en-US"/>
          </a:p>
        </p:txBody>
      </p:sp>
    </p:spTree>
    <p:extLst>
      <p:ext uri="{BB962C8B-B14F-4D97-AF65-F5344CB8AC3E}">
        <p14:creationId xmlns:p14="http://schemas.microsoft.com/office/powerpoint/2010/main" val="1221204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0A36463B-6BB4-2878-322D-158DBC49940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F7E29B40-386C-69B6-D9A8-C0F4769C946D}"/>
              </a:ext>
            </a:extLst>
          </p:cNvPr>
          <p:cNvSpPr>
            <a:spLocks noGrp="1" noChangeArrowheads="1"/>
          </p:cNvSpPr>
          <p:nvPr>
            <p:ph type="sldNum" sz="quarter" idx="11"/>
          </p:nvPr>
        </p:nvSpPr>
        <p:spPr>
          <a:ln/>
        </p:spPr>
        <p:txBody>
          <a:bodyPr/>
          <a:lstStyle>
            <a:lvl1pPr>
              <a:defRPr/>
            </a:lvl1pPr>
          </a:lstStyle>
          <a:p>
            <a:fld id="{F7147A3B-110D-5148-918F-490262FE7F48}" type="slidenum">
              <a:rPr lang="en-US" altLang="en-US"/>
              <a:pPr/>
              <a:t>‹#›</a:t>
            </a:fld>
            <a:endParaRPr lang="en-US" altLang="en-US"/>
          </a:p>
        </p:txBody>
      </p:sp>
    </p:spTree>
    <p:extLst>
      <p:ext uri="{BB962C8B-B14F-4D97-AF65-F5344CB8AC3E}">
        <p14:creationId xmlns:p14="http://schemas.microsoft.com/office/powerpoint/2010/main" val="2620206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03EE399F-AA74-DAB1-361E-1C3C6489C3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22F9AA9B-4C04-DCE8-545B-FBA962949EA6}"/>
              </a:ext>
            </a:extLst>
          </p:cNvPr>
          <p:cNvSpPr>
            <a:spLocks noGrp="1" noChangeArrowheads="1"/>
          </p:cNvSpPr>
          <p:nvPr>
            <p:ph type="sldNum" sz="quarter" idx="11"/>
          </p:nvPr>
        </p:nvSpPr>
        <p:spPr>
          <a:ln/>
        </p:spPr>
        <p:txBody>
          <a:bodyPr/>
          <a:lstStyle>
            <a:lvl1pPr>
              <a:defRPr/>
            </a:lvl1pPr>
          </a:lstStyle>
          <a:p>
            <a:fld id="{139B8482-1DCF-A548-97CE-40D700E4B7FE}" type="slidenum">
              <a:rPr lang="en-US" altLang="en-US"/>
              <a:pPr/>
              <a:t>‹#›</a:t>
            </a:fld>
            <a:endParaRPr lang="en-US" altLang="en-US"/>
          </a:p>
        </p:txBody>
      </p:sp>
    </p:spTree>
    <p:extLst>
      <p:ext uri="{BB962C8B-B14F-4D97-AF65-F5344CB8AC3E}">
        <p14:creationId xmlns:p14="http://schemas.microsoft.com/office/powerpoint/2010/main" val="1607251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91186331-0615-C83A-CF54-96A0AF1B028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6">
            <a:extLst>
              <a:ext uri="{FF2B5EF4-FFF2-40B4-BE49-F238E27FC236}">
                <a16:creationId xmlns:a16="http://schemas.microsoft.com/office/drawing/2014/main" id="{55B7B42B-AA6E-1705-C89D-467924DEC1F3}"/>
              </a:ext>
            </a:extLst>
          </p:cNvPr>
          <p:cNvSpPr>
            <a:spLocks noGrp="1" noChangeArrowheads="1"/>
          </p:cNvSpPr>
          <p:nvPr>
            <p:ph type="sldNum" sz="quarter" idx="11"/>
          </p:nvPr>
        </p:nvSpPr>
        <p:spPr>
          <a:ln/>
        </p:spPr>
        <p:txBody>
          <a:bodyPr/>
          <a:lstStyle>
            <a:lvl1pPr>
              <a:defRPr/>
            </a:lvl1pPr>
          </a:lstStyle>
          <a:p>
            <a:fld id="{FAF9E218-1851-F545-8F3D-CEF48C7A852E}" type="slidenum">
              <a:rPr lang="en-US" altLang="en-US"/>
              <a:pPr/>
              <a:t>‹#›</a:t>
            </a:fld>
            <a:endParaRPr lang="en-US" altLang="en-US"/>
          </a:p>
        </p:txBody>
      </p:sp>
    </p:spTree>
    <p:extLst>
      <p:ext uri="{BB962C8B-B14F-4D97-AF65-F5344CB8AC3E}">
        <p14:creationId xmlns:p14="http://schemas.microsoft.com/office/powerpoint/2010/main" val="4163833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7464809B-878D-2A7D-B41D-A72AADE34CB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099D91C-DADF-897F-4059-EF6EE30C8389}"/>
              </a:ext>
            </a:extLst>
          </p:cNvPr>
          <p:cNvSpPr>
            <a:spLocks noGrp="1" noChangeArrowheads="1"/>
          </p:cNvSpPr>
          <p:nvPr>
            <p:ph type="sldNum" sz="quarter" idx="11"/>
          </p:nvPr>
        </p:nvSpPr>
        <p:spPr>
          <a:ln/>
        </p:spPr>
        <p:txBody>
          <a:bodyPr/>
          <a:lstStyle>
            <a:lvl1pPr>
              <a:defRPr/>
            </a:lvl1pPr>
          </a:lstStyle>
          <a:p>
            <a:fld id="{13FC18D4-368F-004C-B7B9-4BA8B6A95422}" type="slidenum">
              <a:rPr lang="en-US" altLang="en-US"/>
              <a:pPr/>
              <a:t>‹#›</a:t>
            </a:fld>
            <a:endParaRPr lang="en-US" altLang="en-US"/>
          </a:p>
        </p:txBody>
      </p:sp>
    </p:spTree>
    <p:extLst>
      <p:ext uri="{BB962C8B-B14F-4D97-AF65-F5344CB8AC3E}">
        <p14:creationId xmlns:p14="http://schemas.microsoft.com/office/powerpoint/2010/main" val="1042657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E4DFF56D-8931-A13F-0454-FD701073DA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746CB85-BD2A-85DE-6C92-134D201F088F}"/>
              </a:ext>
            </a:extLst>
          </p:cNvPr>
          <p:cNvSpPr>
            <a:spLocks noGrp="1" noChangeArrowheads="1"/>
          </p:cNvSpPr>
          <p:nvPr>
            <p:ph type="sldNum" sz="quarter" idx="11"/>
          </p:nvPr>
        </p:nvSpPr>
        <p:spPr>
          <a:ln/>
        </p:spPr>
        <p:txBody>
          <a:bodyPr/>
          <a:lstStyle>
            <a:lvl1pPr>
              <a:defRPr/>
            </a:lvl1pPr>
          </a:lstStyle>
          <a:p>
            <a:fld id="{69A8BCA3-E023-9A49-96C1-536FE2A7A129}" type="slidenum">
              <a:rPr lang="en-US" altLang="en-US"/>
              <a:pPr/>
              <a:t>‹#›</a:t>
            </a:fld>
            <a:endParaRPr lang="en-US" altLang="en-US"/>
          </a:p>
        </p:txBody>
      </p:sp>
    </p:spTree>
    <p:extLst>
      <p:ext uri="{BB962C8B-B14F-4D97-AF65-F5344CB8AC3E}">
        <p14:creationId xmlns:p14="http://schemas.microsoft.com/office/powerpoint/2010/main" val="1425968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73A2FF85-4D00-87DF-1C56-F6787029233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0E4EB7E4-C6EC-9ADB-85ED-7EBCF62A580E}"/>
              </a:ext>
            </a:extLst>
          </p:cNvPr>
          <p:cNvSpPr>
            <a:spLocks noGrp="1" noChangeArrowheads="1"/>
          </p:cNvSpPr>
          <p:nvPr>
            <p:ph type="sldNum" sz="quarter" idx="11"/>
          </p:nvPr>
        </p:nvSpPr>
        <p:spPr>
          <a:ln/>
        </p:spPr>
        <p:txBody>
          <a:bodyPr/>
          <a:lstStyle>
            <a:lvl1pPr>
              <a:defRPr/>
            </a:lvl1pPr>
          </a:lstStyle>
          <a:p>
            <a:fld id="{A5EA75FC-A45E-D446-89E3-F440BA1ABC64}" type="slidenum">
              <a:rPr lang="en-US" altLang="en-US"/>
              <a:pPr/>
              <a:t>‹#›</a:t>
            </a:fld>
            <a:endParaRPr lang="en-US" altLang="en-US"/>
          </a:p>
        </p:txBody>
      </p:sp>
    </p:spTree>
    <p:extLst>
      <p:ext uri="{BB962C8B-B14F-4D97-AF65-F5344CB8AC3E}">
        <p14:creationId xmlns:p14="http://schemas.microsoft.com/office/powerpoint/2010/main" val="3131878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846E8BAE-B56A-ACED-D242-111CC8CA638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AA820B92-8968-8C32-0C47-02F5A7D6BD25}"/>
              </a:ext>
            </a:extLst>
          </p:cNvPr>
          <p:cNvSpPr>
            <a:spLocks noGrp="1" noChangeArrowheads="1"/>
          </p:cNvSpPr>
          <p:nvPr>
            <p:ph type="sldNum" sz="quarter" idx="11"/>
          </p:nvPr>
        </p:nvSpPr>
        <p:spPr>
          <a:ln/>
        </p:spPr>
        <p:txBody>
          <a:bodyPr/>
          <a:lstStyle>
            <a:lvl1pPr>
              <a:defRPr/>
            </a:lvl1pPr>
          </a:lstStyle>
          <a:p>
            <a:fld id="{81D63786-D989-1548-8BE6-B0836106DCE7}" type="slidenum">
              <a:rPr lang="en-US" altLang="en-US"/>
              <a:pPr/>
              <a:t>‹#›</a:t>
            </a:fld>
            <a:endParaRPr lang="en-US" altLang="en-US"/>
          </a:p>
        </p:txBody>
      </p:sp>
    </p:spTree>
    <p:extLst>
      <p:ext uri="{BB962C8B-B14F-4D97-AF65-F5344CB8AC3E}">
        <p14:creationId xmlns:p14="http://schemas.microsoft.com/office/powerpoint/2010/main" val="2051582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B7770FFC-269D-75B3-30D4-90F7F327659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956CB262-FC04-BD71-121E-D4DDA20E80E4}"/>
              </a:ext>
            </a:extLst>
          </p:cNvPr>
          <p:cNvSpPr>
            <a:spLocks noGrp="1" noChangeArrowheads="1"/>
          </p:cNvSpPr>
          <p:nvPr>
            <p:ph type="sldNum" sz="quarter" idx="11"/>
          </p:nvPr>
        </p:nvSpPr>
        <p:spPr>
          <a:ln/>
        </p:spPr>
        <p:txBody>
          <a:bodyPr/>
          <a:lstStyle>
            <a:lvl1pPr>
              <a:defRPr/>
            </a:lvl1pPr>
          </a:lstStyle>
          <a:p>
            <a:fld id="{68433A6F-BA32-2D46-A6A6-8C7A166355B0}" type="slidenum">
              <a:rPr lang="en-US" altLang="en-US"/>
              <a:pPr/>
              <a:t>‹#›</a:t>
            </a:fld>
            <a:endParaRPr lang="en-US" altLang="en-US"/>
          </a:p>
        </p:txBody>
      </p:sp>
    </p:spTree>
    <p:extLst>
      <p:ext uri="{BB962C8B-B14F-4D97-AF65-F5344CB8AC3E}">
        <p14:creationId xmlns:p14="http://schemas.microsoft.com/office/powerpoint/2010/main" val="3822077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FF"/>
            </a:gs>
            <a:gs pos="100000">
              <a:srgbClr val="475E76"/>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6260DA4-722C-DB52-1E56-160914CB4ABC}"/>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BB886B3-1286-7C15-4C24-9D029AC55C5F}"/>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Rectangle 5">
            <a:extLst>
              <a:ext uri="{FF2B5EF4-FFF2-40B4-BE49-F238E27FC236}">
                <a16:creationId xmlns:a16="http://schemas.microsoft.com/office/drawing/2014/main" id="{746C054B-E0CE-6B71-8784-5124C1978209}"/>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en-US" altLang="en-US"/>
          </a:p>
        </p:txBody>
      </p:sp>
      <p:sp>
        <p:nvSpPr>
          <p:cNvPr id="1030" name="Rectangle 6">
            <a:extLst>
              <a:ext uri="{FF2B5EF4-FFF2-40B4-BE49-F238E27FC236}">
                <a16:creationId xmlns:a16="http://schemas.microsoft.com/office/drawing/2014/main" id="{E28D6F36-B5D6-2B6C-2915-08E3D698CA3B}"/>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52323DB-0312-C54D-98BB-F93A5A13E70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laceholder 4">
            <a:extLst>
              <a:ext uri="{FF2B5EF4-FFF2-40B4-BE49-F238E27FC236}">
                <a16:creationId xmlns:a16="http://schemas.microsoft.com/office/drawing/2014/main" id="{51C65AE0-8B35-D39A-444B-2EF725937B89}"/>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4F55B93-2EEB-464F-B521-B3FEFD807D0C}" type="slidenum">
              <a:rPr lang="en-US" altLang="en-US"/>
              <a:pPr eaLnBrk="1" hangingPunct="1"/>
              <a:t>1</a:t>
            </a:fld>
            <a:endParaRPr lang="en-US" altLang="en-US"/>
          </a:p>
        </p:txBody>
      </p:sp>
      <p:graphicFrame>
        <p:nvGraphicFramePr>
          <p:cNvPr id="2051" name="Object 4">
            <a:extLst>
              <a:ext uri="{FF2B5EF4-FFF2-40B4-BE49-F238E27FC236}">
                <a16:creationId xmlns:a16="http://schemas.microsoft.com/office/drawing/2014/main" id="{E4B8B75B-D9AB-8AD3-EF46-6973E36C8548}"/>
              </a:ext>
            </a:extLst>
          </p:cNvPr>
          <p:cNvGraphicFramePr>
            <a:graphicFrameLocks noGrp="1" noChangeAspect="1"/>
          </p:cNvGraphicFramePr>
          <p:nvPr/>
        </p:nvGraphicFramePr>
        <p:xfrm>
          <a:off x="304800" y="6477000"/>
          <a:ext cx="5308600" cy="228600"/>
        </p:xfrm>
        <a:graphic>
          <a:graphicData uri="http://schemas.openxmlformats.org/presentationml/2006/ole">
            <mc:AlternateContent xmlns:mc="http://schemas.openxmlformats.org/markup-compatibility/2006">
              <mc:Choice xmlns:v="urn:schemas-microsoft-com:vml" Requires="v">
                <p:oleObj name="Document" r:id="rId3" imgW="5981700" imgH="254000" progId="Word.Document.8">
                  <p:embed/>
                </p:oleObj>
              </mc:Choice>
              <mc:Fallback>
                <p:oleObj name="Document" r:id="rId3" imgW="5981700" imgH="254000" progId="Word.Document.8">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6477000"/>
                        <a:ext cx="53086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052" name="Picture 6" descr="MWsimulation.jpg                                               0001A967&#10;ASP Shared                     BB1777AE:">
            <a:extLst>
              <a:ext uri="{FF2B5EF4-FFF2-40B4-BE49-F238E27FC236}">
                <a16:creationId xmlns:a16="http://schemas.microsoft.com/office/drawing/2014/main" id="{B6F8A76D-DC47-D66F-A1A1-547065966F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143000"/>
            <a:ext cx="69342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2">
            <a:extLst>
              <a:ext uri="{FF2B5EF4-FFF2-40B4-BE49-F238E27FC236}">
                <a16:creationId xmlns:a16="http://schemas.microsoft.com/office/drawing/2014/main" id="{EB20B573-22CF-B111-C5D4-68AAC3F577DA}"/>
              </a:ext>
            </a:extLst>
          </p:cNvPr>
          <p:cNvSpPr>
            <a:spLocks noGrp="1" noChangeArrowheads="1"/>
          </p:cNvSpPr>
          <p:nvPr>
            <p:ph type="ctrTitle"/>
          </p:nvPr>
        </p:nvSpPr>
        <p:spPr>
          <a:xfrm>
            <a:off x="609600" y="0"/>
            <a:ext cx="7772400" cy="1165225"/>
          </a:xfrm>
        </p:spPr>
        <p:txBody>
          <a:bodyPr/>
          <a:lstStyle/>
          <a:p>
            <a:pPr eaLnBrk="1" hangingPunct="1"/>
            <a:r>
              <a:rPr lang="en-US" altLang="en-US"/>
              <a:t>Our Place in Our Galaxy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4">
            <a:extLst>
              <a:ext uri="{FF2B5EF4-FFF2-40B4-BE49-F238E27FC236}">
                <a16:creationId xmlns:a16="http://schemas.microsoft.com/office/drawing/2014/main" id="{DE71FC4E-CDBC-A9F6-5A12-1324B0BCA3B0}"/>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50845BE-F081-1A4D-89D3-F70DA585704D}" type="slidenum">
              <a:rPr lang="en-US" altLang="en-US"/>
              <a:pPr eaLnBrk="1" hangingPunct="1"/>
              <a:t>2</a:t>
            </a:fld>
            <a:endParaRPr lang="en-US" altLang="en-US"/>
          </a:p>
        </p:txBody>
      </p:sp>
      <p:sp>
        <p:nvSpPr>
          <p:cNvPr id="3076" name="Rectangle 3">
            <a:extLst>
              <a:ext uri="{FF2B5EF4-FFF2-40B4-BE49-F238E27FC236}">
                <a16:creationId xmlns:a16="http://schemas.microsoft.com/office/drawing/2014/main" id="{ED86661F-157E-111B-11CA-31596058462D}"/>
              </a:ext>
            </a:extLst>
          </p:cNvPr>
          <p:cNvSpPr>
            <a:spLocks noGrp="1" noChangeArrowheads="1"/>
          </p:cNvSpPr>
          <p:nvPr>
            <p:ph type="title"/>
          </p:nvPr>
        </p:nvSpPr>
        <p:spPr/>
        <p:txBody>
          <a:bodyPr/>
          <a:lstStyle/>
          <a:p>
            <a:pPr eaLnBrk="1" hangingPunct="1"/>
            <a:r>
              <a:rPr lang="en-US" altLang="en-US"/>
              <a:t>What’s the Difference?</a:t>
            </a:r>
          </a:p>
        </p:txBody>
      </p:sp>
      <p:grpSp>
        <p:nvGrpSpPr>
          <p:cNvPr id="44044" name="Group 12">
            <a:extLst>
              <a:ext uri="{FF2B5EF4-FFF2-40B4-BE49-F238E27FC236}">
                <a16:creationId xmlns:a16="http://schemas.microsoft.com/office/drawing/2014/main" id="{E0F0CACA-7CDF-F5CA-FD02-C4C38F4EE8AE}"/>
              </a:ext>
            </a:extLst>
          </p:cNvPr>
          <p:cNvGrpSpPr>
            <a:grpSpLocks/>
          </p:cNvGrpSpPr>
          <p:nvPr/>
        </p:nvGrpSpPr>
        <p:grpSpPr bwMode="auto">
          <a:xfrm>
            <a:off x="5105400" y="3048000"/>
            <a:ext cx="3810000" cy="3810000"/>
            <a:chOff x="3216" y="1920"/>
            <a:chExt cx="2400" cy="2400"/>
          </a:xfrm>
        </p:grpSpPr>
        <p:pic>
          <p:nvPicPr>
            <p:cNvPr id="3085" name="Picture 10" descr="HUDF.jpg                                                       00013C01&#10;ASP Shared                     BB1777AE:">
              <a:extLst>
                <a:ext uri="{FF2B5EF4-FFF2-40B4-BE49-F238E27FC236}">
                  <a16:creationId xmlns:a16="http://schemas.microsoft.com/office/drawing/2014/main" id="{A14FA442-2EF0-1791-1566-1B5B40E877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 y="1920"/>
              <a:ext cx="2400" cy="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6" name="Text Box 8">
              <a:extLst>
                <a:ext uri="{FF2B5EF4-FFF2-40B4-BE49-F238E27FC236}">
                  <a16:creationId xmlns:a16="http://schemas.microsoft.com/office/drawing/2014/main" id="{2F103E6F-3954-4AA5-8212-6483D71C7B5A}"/>
                </a:ext>
              </a:extLst>
            </p:cNvPr>
            <p:cNvSpPr txBox="1">
              <a:spLocks noChangeArrowheads="1"/>
            </p:cNvSpPr>
            <p:nvPr/>
          </p:nvSpPr>
          <p:spPr bwMode="auto">
            <a:xfrm>
              <a:off x="3312" y="2016"/>
              <a:ext cx="10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solidFill>
                    <a:srgbClr val="FFFF00"/>
                  </a:solidFill>
                </a:rPr>
                <a:t>Universe</a:t>
              </a:r>
              <a:endParaRPr lang="en-US" altLang="en-US"/>
            </a:p>
          </p:txBody>
        </p:sp>
      </p:grpSp>
      <p:grpSp>
        <p:nvGrpSpPr>
          <p:cNvPr id="44046" name="Group 14">
            <a:extLst>
              <a:ext uri="{FF2B5EF4-FFF2-40B4-BE49-F238E27FC236}">
                <a16:creationId xmlns:a16="http://schemas.microsoft.com/office/drawing/2014/main" id="{C1E85C5F-AB45-B1FB-3C78-F4E36C41E0BE}"/>
              </a:ext>
            </a:extLst>
          </p:cNvPr>
          <p:cNvGrpSpPr>
            <a:grpSpLocks/>
          </p:cNvGrpSpPr>
          <p:nvPr/>
        </p:nvGrpSpPr>
        <p:grpSpPr bwMode="auto">
          <a:xfrm>
            <a:off x="1447800" y="3429000"/>
            <a:ext cx="3505200" cy="2628900"/>
            <a:chOff x="672" y="1872"/>
            <a:chExt cx="2208" cy="1656"/>
          </a:xfrm>
        </p:grpSpPr>
        <p:graphicFrame>
          <p:nvGraphicFramePr>
            <p:cNvPr id="3083" name="Object 13">
              <a:extLst>
                <a:ext uri="{FF2B5EF4-FFF2-40B4-BE49-F238E27FC236}">
                  <a16:creationId xmlns:a16="http://schemas.microsoft.com/office/drawing/2014/main" id="{A7014C2A-1CE2-7DC2-1043-BF25689E8A64}"/>
                </a:ext>
              </a:extLst>
            </p:cNvPr>
            <p:cNvGraphicFramePr>
              <a:graphicFrameLocks noChangeAspect="1"/>
            </p:cNvGraphicFramePr>
            <p:nvPr/>
          </p:nvGraphicFramePr>
          <p:xfrm>
            <a:off x="672" y="1872"/>
            <a:ext cx="2208" cy="1656"/>
          </p:xfrm>
          <a:graphic>
            <a:graphicData uri="http://schemas.openxmlformats.org/presentationml/2006/ole">
              <mc:AlternateContent xmlns:mc="http://schemas.openxmlformats.org/markup-compatibility/2006">
                <mc:Choice xmlns:v="urn:schemas-microsoft-com:vml" Requires="v">
                  <p:oleObj name="Document" r:id="rId3" imgW="5537200" imgH="4152900" progId="Word.Document.8">
                    <p:embed/>
                  </p:oleObj>
                </mc:Choice>
                <mc:Fallback>
                  <p:oleObj name="Document" r:id="rId3" imgW="5537200" imgH="4152900" progId="Word.Document.8">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 y="1872"/>
                          <a:ext cx="2208" cy="16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84" name="Text Box 7">
              <a:extLst>
                <a:ext uri="{FF2B5EF4-FFF2-40B4-BE49-F238E27FC236}">
                  <a16:creationId xmlns:a16="http://schemas.microsoft.com/office/drawing/2014/main" id="{424CC1BC-FDBB-7C16-D23A-96266C506C26}"/>
                </a:ext>
              </a:extLst>
            </p:cNvPr>
            <p:cNvSpPr txBox="1">
              <a:spLocks noChangeArrowheads="1"/>
            </p:cNvSpPr>
            <p:nvPr/>
          </p:nvSpPr>
          <p:spPr bwMode="auto">
            <a:xfrm>
              <a:off x="672" y="3264"/>
              <a:ext cx="10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solidFill>
                    <a:srgbClr val="FFFF00"/>
                  </a:solidFill>
                </a:rPr>
                <a:t>Galaxy</a:t>
              </a:r>
              <a:endParaRPr lang="en-US" altLang="en-US"/>
            </a:p>
          </p:txBody>
        </p:sp>
      </p:grpSp>
      <p:sp>
        <p:nvSpPr>
          <p:cNvPr id="3079" name="Text Box 15">
            <a:extLst>
              <a:ext uri="{FF2B5EF4-FFF2-40B4-BE49-F238E27FC236}">
                <a16:creationId xmlns:a16="http://schemas.microsoft.com/office/drawing/2014/main" id="{7BE00611-931B-379C-5EF0-FB54DEFF3DB2}"/>
              </a:ext>
            </a:extLst>
          </p:cNvPr>
          <p:cNvSpPr txBox="1">
            <a:spLocks noChangeArrowheads="1"/>
          </p:cNvSpPr>
          <p:nvPr/>
        </p:nvSpPr>
        <p:spPr bwMode="auto">
          <a:xfrm>
            <a:off x="3048000" y="6172200"/>
            <a:ext cx="1905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000"/>
              <a:t>Image credits: NASA, STScI</a:t>
            </a:r>
          </a:p>
        </p:txBody>
      </p:sp>
      <p:grpSp>
        <p:nvGrpSpPr>
          <p:cNvPr id="44049" name="Group 17">
            <a:extLst>
              <a:ext uri="{FF2B5EF4-FFF2-40B4-BE49-F238E27FC236}">
                <a16:creationId xmlns:a16="http://schemas.microsoft.com/office/drawing/2014/main" id="{594C229A-9AD7-2FD1-3648-1E56FFC9ECF8}"/>
              </a:ext>
            </a:extLst>
          </p:cNvPr>
          <p:cNvGrpSpPr>
            <a:grpSpLocks/>
          </p:cNvGrpSpPr>
          <p:nvPr/>
        </p:nvGrpSpPr>
        <p:grpSpPr bwMode="auto">
          <a:xfrm>
            <a:off x="2743200" y="1143000"/>
            <a:ext cx="2286000" cy="2133600"/>
            <a:chOff x="1728" y="720"/>
            <a:chExt cx="1440" cy="1344"/>
          </a:xfrm>
        </p:grpSpPr>
        <p:pic>
          <p:nvPicPr>
            <p:cNvPr id="3081" name="Picture 16" descr="SSnoquarter.jpg                                                0001A92C&#10;ASP Shared                     BB1777AE:">
              <a:extLst>
                <a:ext uri="{FF2B5EF4-FFF2-40B4-BE49-F238E27FC236}">
                  <a16:creationId xmlns:a16="http://schemas.microsoft.com/office/drawing/2014/main" id="{94B3FB55-A06D-3FA9-830A-107B355493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8" y="720"/>
              <a:ext cx="1344"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2" name="Text Box 6">
              <a:extLst>
                <a:ext uri="{FF2B5EF4-FFF2-40B4-BE49-F238E27FC236}">
                  <a16:creationId xmlns:a16="http://schemas.microsoft.com/office/drawing/2014/main" id="{5E26D981-958D-6A2F-0810-173BA5CDB0A2}"/>
                </a:ext>
              </a:extLst>
            </p:cNvPr>
            <p:cNvSpPr txBox="1">
              <a:spLocks noChangeArrowheads="1"/>
            </p:cNvSpPr>
            <p:nvPr/>
          </p:nvSpPr>
          <p:spPr bwMode="auto">
            <a:xfrm>
              <a:off x="2160" y="1824"/>
              <a:ext cx="10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solidFill>
                    <a:srgbClr val="FFFF00"/>
                  </a:solidFill>
                </a:rPr>
                <a:t>Solar System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40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404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40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a:extLst>
              <a:ext uri="{FF2B5EF4-FFF2-40B4-BE49-F238E27FC236}">
                <a16:creationId xmlns:a16="http://schemas.microsoft.com/office/drawing/2014/main" id="{2C6685AC-5840-AC93-F016-1944D1552CF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743D3C4-14A6-5F43-ABFC-99C265471FFF}" type="slidenum">
              <a:rPr lang="en-US" altLang="en-US"/>
              <a:pPr eaLnBrk="1" hangingPunct="1"/>
              <a:t>3</a:t>
            </a:fld>
            <a:endParaRPr lang="en-US" altLang="en-US"/>
          </a:p>
        </p:txBody>
      </p:sp>
      <p:sp>
        <p:nvSpPr>
          <p:cNvPr id="4100" name="Rectangle 2">
            <a:extLst>
              <a:ext uri="{FF2B5EF4-FFF2-40B4-BE49-F238E27FC236}">
                <a16:creationId xmlns:a16="http://schemas.microsoft.com/office/drawing/2014/main" id="{982910A0-1801-E640-4E66-20D9654E45EC}"/>
              </a:ext>
            </a:extLst>
          </p:cNvPr>
          <p:cNvSpPr>
            <a:spLocks noGrp="1" noChangeArrowheads="1"/>
          </p:cNvSpPr>
          <p:nvPr>
            <p:ph type="title"/>
          </p:nvPr>
        </p:nvSpPr>
        <p:spPr/>
        <p:txBody>
          <a:bodyPr/>
          <a:lstStyle/>
          <a:p>
            <a:pPr eaLnBrk="1" hangingPunct="1"/>
            <a:r>
              <a:rPr lang="en-US" altLang="en-US"/>
              <a:t>What’s the Difference?</a:t>
            </a:r>
          </a:p>
        </p:txBody>
      </p:sp>
      <p:grpSp>
        <p:nvGrpSpPr>
          <p:cNvPr id="4101" name="Group 3">
            <a:extLst>
              <a:ext uri="{FF2B5EF4-FFF2-40B4-BE49-F238E27FC236}">
                <a16:creationId xmlns:a16="http://schemas.microsoft.com/office/drawing/2014/main" id="{71EE7819-C0B5-32C5-2373-B899439ACCEB}"/>
              </a:ext>
            </a:extLst>
          </p:cNvPr>
          <p:cNvGrpSpPr>
            <a:grpSpLocks/>
          </p:cNvGrpSpPr>
          <p:nvPr/>
        </p:nvGrpSpPr>
        <p:grpSpPr bwMode="auto">
          <a:xfrm>
            <a:off x="5105400" y="3048000"/>
            <a:ext cx="3810000" cy="3810000"/>
            <a:chOff x="3216" y="1920"/>
            <a:chExt cx="2400" cy="2400"/>
          </a:xfrm>
        </p:grpSpPr>
        <p:pic>
          <p:nvPicPr>
            <p:cNvPr id="4110" name="Picture 4" descr="HUDF.jpg                                                       00013C01&#10;ASP Shared                     BB1777AE:">
              <a:extLst>
                <a:ext uri="{FF2B5EF4-FFF2-40B4-BE49-F238E27FC236}">
                  <a16:creationId xmlns:a16="http://schemas.microsoft.com/office/drawing/2014/main" id="{553C96A6-10BF-7399-B295-3007E8E02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 y="1920"/>
              <a:ext cx="2400" cy="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1" name="Text Box 5">
              <a:extLst>
                <a:ext uri="{FF2B5EF4-FFF2-40B4-BE49-F238E27FC236}">
                  <a16:creationId xmlns:a16="http://schemas.microsoft.com/office/drawing/2014/main" id="{3E4E8DAE-6212-267B-8A4B-226B601CFD08}"/>
                </a:ext>
              </a:extLst>
            </p:cNvPr>
            <p:cNvSpPr txBox="1">
              <a:spLocks noChangeArrowheads="1"/>
            </p:cNvSpPr>
            <p:nvPr/>
          </p:nvSpPr>
          <p:spPr bwMode="auto">
            <a:xfrm>
              <a:off x="3312" y="2016"/>
              <a:ext cx="10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solidFill>
                    <a:srgbClr val="FFFF00"/>
                  </a:solidFill>
                </a:rPr>
                <a:t>Universe</a:t>
              </a:r>
              <a:endParaRPr lang="en-US" altLang="en-US"/>
            </a:p>
          </p:txBody>
        </p:sp>
      </p:grpSp>
      <p:grpSp>
        <p:nvGrpSpPr>
          <p:cNvPr id="4102" name="Group 6">
            <a:extLst>
              <a:ext uri="{FF2B5EF4-FFF2-40B4-BE49-F238E27FC236}">
                <a16:creationId xmlns:a16="http://schemas.microsoft.com/office/drawing/2014/main" id="{93C30E38-456F-5885-9FCB-E388D4D9ABCC}"/>
              </a:ext>
            </a:extLst>
          </p:cNvPr>
          <p:cNvGrpSpPr>
            <a:grpSpLocks/>
          </p:cNvGrpSpPr>
          <p:nvPr/>
        </p:nvGrpSpPr>
        <p:grpSpPr bwMode="auto">
          <a:xfrm>
            <a:off x="1447800" y="3429000"/>
            <a:ext cx="3505200" cy="2628900"/>
            <a:chOff x="672" y="1872"/>
            <a:chExt cx="2208" cy="1656"/>
          </a:xfrm>
        </p:grpSpPr>
        <p:graphicFrame>
          <p:nvGraphicFramePr>
            <p:cNvPr id="4108" name="Object 7">
              <a:extLst>
                <a:ext uri="{FF2B5EF4-FFF2-40B4-BE49-F238E27FC236}">
                  <a16:creationId xmlns:a16="http://schemas.microsoft.com/office/drawing/2014/main" id="{596E5EBD-AB8F-98E7-5378-3D6630D2B6FA}"/>
                </a:ext>
              </a:extLst>
            </p:cNvPr>
            <p:cNvGraphicFramePr>
              <a:graphicFrameLocks noChangeAspect="1"/>
            </p:cNvGraphicFramePr>
            <p:nvPr/>
          </p:nvGraphicFramePr>
          <p:xfrm>
            <a:off x="672" y="1872"/>
            <a:ext cx="2208" cy="1656"/>
          </p:xfrm>
          <a:graphic>
            <a:graphicData uri="http://schemas.openxmlformats.org/presentationml/2006/ole">
              <mc:AlternateContent xmlns:mc="http://schemas.openxmlformats.org/markup-compatibility/2006">
                <mc:Choice xmlns:v="urn:schemas-microsoft-com:vml" Requires="v">
                  <p:oleObj name="Document" r:id="rId3" imgW="5537200" imgH="4152900" progId="Word.Document.8">
                    <p:embed/>
                  </p:oleObj>
                </mc:Choice>
                <mc:Fallback>
                  <p:oleObj name="Document" r:id="rId3" imgW="5537200" imgH="4152900" progId="Word.Document.8">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 y="1872"/>
                          <a:ext cx="2208" cy="16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9" name="Text Box 8">
              <a:extLst>
                <a:ext uri="{FF2B5EF4-FFF2-40B4-BE49-F238E27FC236}">
                  <a16:creationId xmlns:a16="http://schemas.microsoft.com/office/drawing/2014/main" id="{D7C0B18C-FB92-C49E-E115-181E6754C709}"/>
                </a:ext>
              </a:extLst>
            </p:cNvPr>
            <p:cNvSpPr txBox="1">
              <a:spLocks noChangeArrowheads="1"/>
            </p:cNvSpPr>
            <p:nvPr/>
          </p:nvSpPr>
          <p:spPr bwMode="auto">
            <a:xfrm>
              <a:off x="672" y="3264"/>
              <a:ext cx="10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solidFill>
                    <a:srgbClr val="FFFF00"/>
                  </a:solidFill>
                </a:rPr>
                <a:t>Galaxy</a:t>
              </a:r>
              <a:endParaRPr lang="en-US" altLang="en-US"/>
            </a:p>
          </p:txBody>
        </p:sp>
      </p:grpSp>
      <p:grpSp>
        <p:nvGrpSpPr>
          <p:cNvPr id="4103" name="Group 10">
            <a:extLst>
              <a:ext uri="{FF2B5EF4-FFF2-40B4-BE49-F238E27FC236}">
                <a16:creationId xmlns:a16="http://schemas.microsoft.com/office/drawing/2014/main" id="{AA02C08A-9DD3-DBC4-4D72-02F468A455B7}"/>
              </a:ext>
            </a:extLst>
          </p:cNvPr>
          <p:cNvGrpSpPr>
            <a:grpSpLocks/>
          </p:cNvGrpSpPr>
          <p:nvPr/>
        </p:nvGrpSpPr>
        <p:grpSpPr bwMode="auto">
          <a:xfrm>
            <a:off x="2743200" y="1143000"/>
            <a:ext cx="2286000" cy="2133600"/>
            <a:chOff x="1728" y="720"/>
            <a:chExt cx="1440" cy="1344"/>
          </a:xfrm>
        </p:grpSpPr>
        <p:pic>
          <p:nvPicPr>
            <p:cNvPr id="4106" name="Picture 11" descr="SSnoquarter.jpg                                                0001A92C&#10;ASP Shared                     BB1777AE:">
              <a:extLst>
                <a:ext uri="{FF2B5EF4-FFF2-40B4-BE49-F238E27FC236}">
                  <a16:creationId xmlns:a16="http://schemas.microsoft.com/office/drawing/2014/main" id="{4DBC57A7-95D4-5C63-CED6-55E8CEA0E8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8" y="720"/>
              <a:ext cx="1344"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7" name="Text Box 12">
              <a:extLst>
                <a:ext uri="{FF2B5EF4-FFF2-40B4-BE49-F238E27FC236}">
                  <a16:creationId xmlns:a16="http://schemas.microsoft.com/office/drawing/2014/main" id="{3990177B-587D-D043-8073-B58CF63AD7B5}"/>
                </a:ext>
              </a:extLst>
            </p:cNvPr>
            <p:cNvSpPr txBox="1">
              <a:spLocks noChangeArrowheads="1"/>
            </p:cNvSpPr>
            <p:nvPr/>
          </p:nvSpPr>
          <p:spPr bwMode="auto">
            <a:xfrm>
              <a:off x="2160" y="1824"/>
              <a:ext cx="10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solidFill>
                    <a:srgbClr val="FFFF00"/>
                  </a:solidFill>
                </a:rPr>
                <a:t>Solar System</a:t>
              </a:r>
            </a:p>
          </p:txBody>
        </p:sp>
      </p:grpSp>
      <p:sp>
        <p:nvSpPr>
          <p:cNvPr id="46093" name="Line 13">
            <a:extLst>
              <a:ext uri="{FF2B5EF4-FFF2-40B4-BE49-F238E27FC236}">
                <a16:creationId xmlns:a16="http://schemas.microsoft.com/office/drawing/2014/main" id="{509B186E-E4B6-06B0-A3C2-3E89B7E275BD}"/>
              </a:ext>
            </a:extLst>
          </p:cNvPr>
          <p:cNvSpPr>
            <a:spLocks noChangeShapeType="1"/>
          </p:cNvSpPr>
          <p:nvPr/>
        </p:nvSpPr>
        <p:spPr bwMode="auto">
          <a:xfrm flipH="1">
            <a:off x="2438400" y="3200400"/>
            <a:ext cx="1676400" cy="14478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94" name="Line 14">
            <a:extLst>
              <a:ext uri="{FF2B5EF4-FFF2-40B4-BE49-F238E27FC236}">
                <a16:creationId xmlns:a16="http://schemas.microsoft.com/office/drawing/2014/main" id="{8B0FB753-1470-F078-BE62-19497B20DC12}"/>
              </a:ext>
            </a:extLst>
          </p:cNvPr>
          <p:cNvSpPr>
            <a:spLocks noChangeShapeType="1"/>
          </p:cNvSpPr>
          <p:nvPr/>
        </p:nvSpPr>
        <p:spPr bwMode="auto">
          <a:xfrm flipV="1">
            <a:off x="4267200" y="3505200"/>
            <a:ext cx="1295400" cy="12192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6093"/>
                                        </p:tgtEl>
                                        <p:attrNameLst>
                                          <p:attrName>style.visibility</p:attrName>
                                        </p:attrNameLst>
                                      </p:cBhvr>
                                      <p:to>
                                        <p:strVal val="visible"/>
                                      </p:to>
                                    </p:set>
                                    <p:animEffect transition="in" filter="wipe(up)">
                                      <p:cBhvr>
                                        <p:cTn id="7" dur="500"/>
                                        <p:tgtEl>
                                          <p:spTgt spid="460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6094"/>
                                        </p:tgtEl>
                                        <p:attrNameLst>
                                          <p:attrName>style.visibility</p:attrName>
                                        </p:attrNameLst>
                                      </p:cBhvr>
                                      <p:to>
                                        <p:strVal val="visible"/>
                                      </p:to>
                                    </p:set>
                                    <p:animEffect transition="in" filter="wipe(left)">
                                      <p:cBhvr>
                                        <p:cTn id="12" dur="500"/>
                                        <p:tgtEl>
                                          <p:spTgt spid="46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a:extLst>
              <a:ext uri="{FF2B5EF4-FFF2-40B4-BE49-F238E27FC236}">
                <a16:creationId xmlns:a16="http://schemas.microsoft.com/office/drawing/2014/main" id="{82AC9A2D-ED70-5560-E4B0-F944E3C5C848}"/>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C87321D-A1E8-DD40-BADD-076C787F7558}" type="slidenum">
              <a:rPr lang="en-US" altLang="en-US"/>
              <a:pPr eaLnBrk="1" hangingPunct="1"/>
              <a:t>4</a:t>
            </a:fld>
            <a:endParaRPr lang="en-US" altLang="en-US"/>
          </a:p>
        </p:txBody>
      </p:sp>
      <p:graphicFrame>
        <p:nvGraphicFramePr>
          <p:cNvPr id="5124" name="Object 15">
            <a:extLst>
              <a:ext uri="{FF2B5EF4-FFF2-40B4-BE49-F238E27FC236}">
                <a16:creationId xmlns:a16="http://schemas.microsoft.com/office/drawing/2014/main" id="{319E77A2-CEBF-353D-DD08-54409577D5EB}"/>
              </a:ext>
            </a:extLst>
          </p:cNvPr>
          <p:cNvGraphicFramePr>
            <a:graphicFrameLocks noChangeAspect="1"/>
          </p:cNvGraphicFramePr>
          <p:nvPr/>
        </p:nvGraphicFramePr>
        <p:xfrm>
          <a:off x="2514600" y="1811338"/>
          <a:ext cx="5257800" cy="3943350"/>
        </p:xfrm>
        <a:graphic>
          <a:graphicData uri="http://schemas.openxmlformats.org/presentationml/2006/ole">
            <mc:AlternateContent xmlns:mc="http://schemas.openxmlformats.org/markup-compatibility/2006">
              <mc:Choice xmlns:v="urn:schemas-microsoft-com:vml" Requires="v">
                <p:oleObj name="Document" r:id="rId2" imgW="5537200" imgH="4152900" progId="Word.Document.8">
                  <p:embed/>
                </p:oleObj>
              </mc:Choice>
              <mc:Fallback>
                <p:oleObj name="Document" r:id="rId2" imgW="5537200" imgH="4152900" progId="Word.Document.8">
                  <p:embed/>
                  <p:pic>
                    <p:nvPicPr>
                      <p:cNvPr id="0" name="Object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811338"/>
                        <a:ext cx="5257800" cy="394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5" name="Rectangle 2">
            <a:extLst>
              <a:ext uri="{FF2B5EF4-FFF2-40B4-BE49-F238E27FC236}">
                <a16:creationId xmlns:a16="http://schemas.microsoft.com/office/drawing/2014/main" id="{D2A838D9-69A4-2DEB-F13C-BE42913DFE71}"/>
              </a:ext>
            </a:extLst>
          </p:cNvPr>
          <p:cNvSpPr>
            <a:spLocks noGrp="1" noChangeArrowheads="1"/>
          </p:cNvSpPr>
          <p:nvPr>
            <p:ph type="title"/>
          </p:nvPr>
        </p:nvSpPr>
        <p:spPr/>
        <p:txBody>
          <a:bodyPr/>
          <a:lstStyle/>
          <a:p>
            <a:pPr eaLnBrk="1" hangingPunct="1"/>
            <a:r>
              <a:rPr lang="en-US" altLang="en-US"/>
              <a:t>Where is our Solar System?</a:t>
            </a:r>
          </a:p>
        </p:txBody>
      </p:sp>
      <p:sp>
        <p:nvSpPr>
          <p:cNvPr id="5126" name="Text Box 11">
            <a:extLst>
              <a:ext uri="{FF2B5EF4-FFF2-40B4-BE49-F238E27FC236}">
                <a16:creationId xmlns:a16="http://schemas.microsoft.com/office/drawing/2014/main" id="{BA9E24B5-89BF-A0E8-E8F3-BBE412EA245E}"/>
              </a:ext>
            </a:extLst>
          </p:cNvPr>
          <p:cNvSpPr txBox="1">
            <a:spLocks noChangeArrowheads="1"/>
          </p:cNvSpPr>
          <p:nvPr/>
        </p:nvSpPr>
        <p:spPr bwMode="auto">
          <a:xfrm>
            <a:off x="228600" y="2667000"/>
            <a:ext cx="1676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Visible stars, gas, dust in the Milky Way Galaxy</a:t>
            </a:r>
          </a:p>
        </p:txBody>
      </p:sp>
      <p:sp>
        <p:nvSpPr>
          <p:cNvPr id="5127" name="Text Box 16">
            <a:extLst>
              <a:ext uri="{FF2B5EF4-FFF2-40B4-BE49-F238E27FC236}">
                <a16:creationId xmlns:a16="http://schemas.microsoft.com/office/drawing/2014/main" id="{64DDBF7A-9B62-569B-9576-6717E62CD03B}"/>
              </a:ext>
            </a:extLst>
          </p:cNvPr>
          <p:cNvSpPr txBox="1">
            <a:spLocks noChangeArrowheads="1"/>
          </p:cNvSpPr>
          <p:nvPr/>
        </p:nvSpPr>
        <p:spPr bwMode="auto">
          <a:xfrm>
            <a:off x="2590800" y="5867400"/>
            <a:ext cx="2667000" cy="27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000">
                <a:latin typeface="Arial Black" panose="020B0604020202020204" pitchFamily="34" charset="0"/>
              </a:rPr>
              <a:t>Image credits: NASA, STScI</a:t>
            </a:r>
          </a:p>
        </p:txBody>
      </p:sp>
      <p:sp>
        <p:nvSpPr>
          <p:cNvPr id="9234" name="AutoShape 18">
            <a:extLst>
              <a:ext uri="{FF2B5EF4-FFF2-40B4-BE49-F238E27FC236}">
                <a16:creationId xmlns:a16="http://schemas.microsoft.com/office/drawing/2014/main" id="{E45DC98F-10C6-335F-E9FF-16E72791EB4A}"/>
              </a:ext>
            </a:extLst>
          </p:cNvPr>
          <p:cNvSpPr>
            <a:spLocks noChangeArrowheads="1"/>
          </p:cNvSpPr>
          <p:nvPr/>
        </p:nvSpPr>
        <p:spPr bwMode="auto">
          <a:xfrm>
            <a:off x="4267200" y="2286000"/>
            <a:ext cx="1066800" cy="990600"/>
          </a:xfrm>
          <a:prstGeom prst="wedgeEllipseCallout">
            <a:avLst>
              <a:gd name="adj1" fmla="val -77528"/>
              <a:gd name="adj2" fmla="val 91505"/>
            </a:avLst>
          </a:prstGeom>
          <a:solidFill>
            <a:schemeClr val="bg2">
              <a:alpha val="47058"/>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a:solidFill>
                  <a:srgbClr val="FFFF00"/>
                </a:solidFill>
              </a:rPr>
              <a:t>Solar </a:t>
            </a:r>
          </a:p>
          <a:p>
            <a:pPr algn="ctr" eaLnBrk="1" hangingPunct="1"/>
            <a:r>
              <a:rPr lang="en-US" altLang="en-US">
                <a:solidFill>
                  <a:srgbClr val="FFFF00"/>
                </a:solidFill>
              </a:rPr>
              <a:t>System </a:t>
            </a:r>
          </a:p>
          <a:p>
            <a:pPr algn="ctr" eaLnBrk="1" hangingPunct="1"/>
            <a:r>
              <a:rPr lang="en-US" altLang="en-US">
                <a:solidFill>
                  <a:srgbClr val="FFFF00"/>
                </a:solidFill>
              </a:rPr>
              <a:t>here</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2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4"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a:extLst>
              <a:ext uri="{FF2B5EF4-FFF2-40B4-BE49-F238E27FC236}">
                <a16:creationId xmlns:a16="http://schemas.microsoft.com/office/drawing/2014/main" id="{3345620D-2D8F-37CE-B2EA-98E0B5335116}"/>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7C07D40-03E4-3042-9B4B-29AD08519292}" type="slidenum">
              <a:rPr lang="en-US" altLang="en-US"/>
              <a:pPr eaLnBrk="1" hangingPunct="1"/>
              <a:t>5</a:t>
            </a:fld>
            <a:endParaRPr lang="en-US" altLang="en-US"/>
          </a:p>
        </p:txBody>
      </p:sp>
      <p:sp>
        <p:nvSpPr>
          <p:cNvPr id="6148" name="Rectangle 2">
            <a:extLst>
              <a:ext uri="{FF2B5EF4-FFF2-40B4-BE49-F238E27FC236}">
                <a16:creationId xmlns:a16="http://schemas.microsoft.com/office/drawing/2014/main" id="{4EC8B2AE-1560-0595-2D6D-8987B73AD37B}"/>
              </a:ext>
            </a:extLst>
          </p:cNvPr>
          <p:cNvSpPr>
            <a:spLocks noGrp="1" noChangeArrowheads="1"/>
          </p:cNvSpPr>
          <p:nvPr>
            <p:ph type="title"/>
          </p:nvPr>
        </p:nvSpPr>
        <p:spPr/>
        <p:txBody>
          <a:bodyPr/>
          <a:lstStyle/>
          <a:p>
            <a:pPr eaLnBrk="1" hangingPunct="1"/>
            <a:r>
              <a:rPr lang="en-US" altLang="en-US"/>
              <a:t>Solar System</a:t>
            </a:r>
          </a:p>
        </p:txBody>
      </p:sp>
      <p:pic>
        <p:nvPicPr>
          <p:cNvPr id="6149" name="Picture 16" descr="quarter.jpg                                                    00029E51Macintosh HD                   ABA78158:">
            <a:extLst>
              <a:ext uri="{FF2B5EF4-FFF2-40B4-BE49-F238E27FC236}">
                <a16:creationId xmlns:a16="http://schemas.microsoft.com/office/drawing/2014/main" id="{467A2325-AAD7-3A50-67A7-F18055E5C4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2667000"/>
            <a:ext cx="1600200"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14" descr="SolarSysSNP.jpg                                                0001ABD9&#10;ASP Shared                     BB1777AE:">
            <a:extLst>
              <a:ext uri="{FF2B5EF4-FFF2-40B4-BE49-F238E27FC236}">
                <a16:creationId xmlns:a16="http://schemas.microsoft.com/office/drawing/2014/main" id="{1EFBB24F-DB3D-0015-4D32-87881BBC9C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71600"/>
            <a:ext cx="84582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a:extLst>
              <a:ext uri="{FF2B5EF4-FFF2-40B4-BE49-F238E27FC236}">
                <a16:creationId xmlns:a16="http://schemas.microsoft.com/office/drawing/2014/main" id="{B522477C-6969-EEB5-4B98-D374FD49077D}"/>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CA8CA6C-BAEE-A44E-9CBF-463B0BDC3B25}" type="slidenum">
              <a:rPr lang="en-US" altLang="en-US"/>
              <a:pPr eaLnBrk="1" hangingPunct="1"/>
              <a:t>6</a:t>
            </a:fld>
            <a:endParaRPr lang="en-US" altLang="en-US"/>
          </a:p>
        </p:txBody>
      </p:sp>
      <p:graphicFrame>
        <p:nvGraphicFramePr>
          <p:cNvPr id="7172" name="Object 2">
            <a:extLst>
              <a:ext uri="{FF2B5EF4-FFF2-40B4-BE49-F238E27FC236}">
                <a16:creationId xmlns:a16="http://schemas.microsoft.com/office/drawing/2014/main" id="{B88C0F79-BB33-0DAB-6BB8-79A89AD4F8A9}"/>
              </a:ext>
            </a:extLst>
          </p:cNvPr>
          <p:cNvGraphicFramePr>
            <a:graphicFrameLocks noChangeAspect="1"/>
          </p:cNvGraphicFramePr>
          <p:nvPr/>
        </p:nvGraphicFramePr>
        <p:xfrm>
          <a:off x="1905000" y="1752600"/>
          <a:ext cx="5257800" cy="3943350"/>
        </p:xfrm>
        <a:graphic>
          <a:graphicData uri="http://schemas.openxmlformats.org/presentationml/2006/ole">
            <mc:AlternateContent xmlns:mc="http://schemas.openxmlformats.org/markup-compatibility/2006">
              <mc:Choice xmlns:v="urn:schemas-microsoft-com:vml" Requires="v">
                <p:oleObj name="Document" r:id="rId2" imgW="5537200" imgH="4152900" progId="Word.Document.8">
                  <p:embed/>
                </p:oleObj>
              </mc:Choice>
              <mc:Fallback>
                <p:oleObj name="Document" r:id="rId2" imgW="5537200" imgH="4152900" progId="Word.Document.8">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752600"/>
                        <a:ext cx="5257800" cy="394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3" name="Rectangle 3">
            <a:extLst>
              <a:ext uri="{FF2B5EF4-FFF2-40B4-BE49-F238E27FC236}">
                <a16:creationId xmlns:a16="http://schemas.microsoft.com/office/drawing/2014/main" id="{DA6C9183-2F8C-2E61-4D3C-85BFF1A0145A}"/>
              </a:ext>
            </a:extLst>
          </p:cNvPr>
          <p:cNvSpPr>
            <a:spLocks noGrp="1" noChangeArrowheads="1"/>
          </p:cNvSpPr>
          <p:nvPr>
            <p:ph type="title"/>
          </p:nvPr>
        </p:nvSpPr>
        <p:spPr>
          <a:xfrm>
            <a:off x="228600" y="304800"/>
            <a:ext cx="8686800" cy="1143000"/>
          </a:xfrm>
        </p:spPr>
        <p:txBody>
          <a:bodyPr/>
          <a:lstStyle/>
          <a:p>
            <a:pPr eaLnBrk="1" hangingPunct="1"/>
            <a:r>
              <a:rPr lang="en-US" altLang="en-US"/>
              <a:t>How big is the Milky Way Galaxy?</a:t>
            </a:r>
          </a:p>
        </p:txBody>
      </p:sp>
      <p:sp>
        <p:nvSpPr>
          <p:cNvPr id="47108" name="Line 4">
            <a:extLst>
              <a:ext uri="{FF2B5EF4-FFF2-40B4-BE49-F238E27FC236}">
                <a16:creationId xmlns:a16="http://schemas.microsoft.com/office/drawing/2014/main" id="{4CCC3E3E-FE13-1A6D-D2FE-3F823549C26D}"/>
              </a:ext>
            </a:extLst>
          </p:cNvPr>
          <p:cNvSpPr>
            <a:spLocks noChangeShapeType="1"/>
          </p:cNvSpPr>
          <p:nvPr/>
        </p:nvSpPr>
        <p:spPr bwMode="auto">
          <a:xfrm>
            <a:off x="2362200" y="3657600"/>
            <a:ext cx="4343400" cy="0"/>
          </a:xfrm>
          <a:prstGeom prst="line">
            <a:avLst/>
          </a:prstGeom>
          <a:noFill/>
          <a:ln w="25400">
            <a:solidFill>
              <a:srgbClr val="FFFF00"/>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09" name="Text Box 5">
            <a:extLst>
              <a:ext uri="{FF2B5EF4-FFF2-40B4-BE49-F238E27FC236}">
                <a16:creationId xmlns:a16="http://schemas.microsoft.com/office/drawing/2014/main" id="{17570F72-C02F-190C-C943-F41D028A75E0}"/>
              </a:ext>
            </a:extLst>
          </p:cNvPr>
          <p:cNvSpPr txBox="1">
            <a:spLocks noChangeArrowheads="1"/>
          </p:cNvSpPr>
          <p:nvPr/>
        </p:nvSpPr>
        <p:spPr bwMode="auto">
          <a:xfrm>
            <a:off x="3581400" y="3810000"/>
            <a:ext cx="2286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b="1">
                <a:solidFill>
                  <a:srgbClr val="FFFF00"/>
                </a:solidFill>
              </a:rPr>
              <a:t>100,000 light years</a:t>
            </a:r>
          </a:p>
        </p:txBody>
      </p:sp>
      <p:sp>
        <p:nvSpPr>
          <p:cNvPr id="7176" name="Text Box 7">
            <a:extLst>
              <a:ext uri="{FF2B5EF4-FFF2-40B4-BE49-F238E27FC236}">
                <a16:creationId xmlns:a16="http://schemas.microsoft.com/office/drawing/2014/main" id="{9F486C3A-78F6-46D6-88CD-09CA21B1490B}"/>
              </a:ext>
            </a:extLst>
          </p:cNvPr>
          <p:cNvSpPr txBox="1">
            <a:spLocks noChangeArrowheads="1"/>
          </p:cNvSpPr>
          <p:nvPr/>
        </p:nvSpPr>
        <p:spPr bwMode="auto">
          <a:xfrm>
            <a:off x="1905000" y="5791200"/>
            <a:ext cx="2667000" cy="27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000">
                <a:latin typeface="Arial Black" panose="020B0604020202020204" pitchFamily="34" charset="0"/>
              </a:rPr>
              <a:t>Image credits: NASA, STScI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7109"/>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47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9271BE9B-609D-6DF8-6329-BD0DEE31041D}"/>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746DB2B-7E41-644A-8DC9-F922EF352AB1}" type="slidenum">
              <a:rPr lang="en-US" altLang="en-US"/>
              <a:pPr eaLnBrk="1" hangingPunct="1"/>
              <a:t>7</a:t>
            </a:fld>
            <a:endParaRPr lang="en-US" altLang="en-US"/>
          </a:p>
        </p:txBody>
      </p:sp>
      <p:sp>
        <p:nvSpPr>
          <p:cNvPr id="8196" name="Rectangle 2">
            <a:extLst>
              <a:ext uri="{FF2B5EF4-FFF2-40B4-BE49-F238E27FC236}">
                <a16:creationId xmlns:a16="http://schemas.microsoft.com/office/drawing/2014/main" id="{88C26BFB-346C-3D91-1311-372CFAEB634B}"/>
              </a:ext>
            </a:extLst>
          </p:cNvPr>
          <p:cNvSpPr>
            <a:spLocks noGrp="1" noChangeArrowheads="1"/>
          </p:cNvSpPr>
          <p:nvPr>
            <p:ph type="title"/>
          </p:nvPr>
        </p:nvSpPr>
        <p:spPr/>
        <p:txBody>
          <a:bodyPr/>
          <a:lstStyle/>
          <a:p>
            <a:pPr eaLnBrk="1" hangingPunct="1"/>
            <a:r>
              <a:rPr lang="en-US" altLang="en-US"/>
              <a:t>How far is 100,000 light years?</a:t>
            </a:r>
          </a:p>
        </p:txBody>
      </p:sp>
      <p:sp>
        <p:nvSpPr>
          <p:cNvPr id="10243" name="Rectangle 3">
            <a:extLst>
              <a:ext uri="{FF2B5EF4-FFF2-40B4-BE49-F238E27FC236}">
                <a16:creationId xmlns:a16="http://schemas.microsoft.com/office/drawing/2014/main" id="{DA389E65-FF2B-25B4-8163-80A5842E4D9C}"/>
              </a:ext>
            </a:extLst>
          </p:cNvPr>
          <p:cNvSpPr>
            <a:spLocks noGrp="1" noChangeArrowheads="1"/>
          </p:cNvSpPr>
          <p:nvPr>
            <p:ph type="body" sz="half" idx="1"/>
          </p:nvPr>
        </p:nvSpPr>
        <p:spPr>
          <a:xfrm>
            <a:off x="304800" y="1524000"/>
            <a:ext cx="8001000" cy="838200"/>
          </a:xfrm>
        </p:spPr>
        <p:txBody>
          <a:bodyPr/>
          <a:lstStyle/>
          <a:p>
            <a:pPr eaLnBrk="1" hangingPunct="1">
              <a:buFontTx/>
              <a:buNone/>
            </a:pPr>
            <a:r>
              <a:rPr lang="en-US" altLang="en-US" sz="2800"/>
              <a:t>1 inch represents  5.5 light </a:t>
            </a:r>
            <a:r>
              <a:rPr lang="en-US" altLang="en-US" sz="2800" b="1"/>
              <a:t>hours</a:t>
            </a:r>
            <a:r>
              <a:rPr lang="en-US" altLang="en-US" sz="2800"/>
              <a:t> (Sun to Pluto)</a:t>
            </a:r>
          </a:p>
        </p:txBody>
      </p:sp>
      <p:sp>
        <p:nvSpPr>
          <p:cNvPr id="10245" name="Text Box 5">
            <a:extLst>
              <a:ext uri="{FF2B5EF4-FFF2-40B4-BE49-F238E27FC236}">
                <a16:creationId xmlns:a16="http://schemas.microsoft.com/office/drawing/2014/main" id="{E9C5FA26-24EE-CE5C-2695-80412A5FE8F6}"/>
              </a:ext>
            </a:extLst>
          </p:cNvPr>
          <p:cNvSpPr txBox="1">
            <a:spLocks noChangeArrowheads="1"/>
          </p:cNvSpPr>
          <p:nvPr/>
        </p:nvSpPr>
        <p:spPr bwMode="auto">
          <a:xfrm>
            <a:off x="228600" y="2362200"/>
            <a:ext cx="480060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t>1 mile represents 40 light years </a:t>
            </a:r>
          </a:p>
          <a:p>
            <a:pPr algn="ctr" eaLnBrk="1" hangingPunct="1">
              <a:spcBef>
                <a:spcPct val="50000"/>
              </a:spcBef>
            </a:pPr>
            <a:r>
              <a:rPr lang="en-US" altLang="en-US" sz="3200" b="1"/>
              <a:t>2,500 miles</a:t>
            </a:r>
          </a:p>
          <a:p>
            <a:pPr algn="ctr" eaLnBrk="1" hangingPunct="1">
              <a:spcBef>
                <a:spcPct val="50000"/>
              </a:spcBef>
            </a:pPr>
            <a:r>
              <a:rPr lang="en-US" altLang="en-US" sz="3200" b="1"/>
              <a:t>represents</a:t>
            </a:r>
          </a:p>
          <a:p>
            <a:pPr algn="ctr" eaLnBrk="1" hangingPunct="1">
              <a:spcBef>
                <a:spcPct val="50000"/>
              </a:spcBef>
            </a:pPr>
            <a:r>
              <a:rPr lang="en-US" altLang="en-US" sz="3200" b="1"/>
              <a:t>   100,000 light years 		</a:t>
            </a:r>
          </a:p>
        </p:txBody>
      </p:sp>
      <p:pic>
        <p:nvPicPr>
          <p:cNvPr id="8199" name="Picture 11" descr="quarter.jpg                                                    00029E51Macintosh HD                   ABA78158:">
            <a:extLst>
              <a:ext uri="{FF2B5EF4-FFF2-40B4-BE49-F238E27FC236}">
                <a16:creationId xmlns:a16="http://schemas.microsoft.com/office/drawing/2014/main" id="{F69541DA-5DB6-A229-0A17-0D5DF8EDD1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286000"/>
            <a:ext cx="3733800" cy="36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10245"/>
                                        </p:tgtEl>
                                        <p:attrNameLst>
                                          <p:attrName>style.visibility</p:attrName>
                                        </p:attrNameLst>
                                      </p:cBhvr>
                                      <p:to>
                                        <p:strVal val="visible"/>
                                      </p:to>
                                    </p:set>
                                    <p:animEffect transition="in" filter="wipe(up)">
                                      <p:cBhvr>
                                        <p:cTn id="11" dur="5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advAuto="0"/>
      <p:bldP spid="1024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85E883FF-5A95-4532-66A1-730DD913DED7}"/>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EC06FE-02CB-CD43-8CBC-49FE14E21E26}" type="slidenum">
              <a:rPr lang="en-US" altLang="en-US"/>
              <a:pPr eaLnBrk="1" hangingPunct="1"/>
              <a:t>8</a:t>
            </a:fld>
            <a:endParaRPr lang="en-US" altLang="en-US"/>
          </a:p>
        </p:txBody>
      </p:sp>
      <p:pic>
        <p:nvPicPr>
          <p:cNvPr id="9220" name="Picture 15" descr="nawhite.jpg                                                    0001A967&#10;ASP Shared                     BB1777AE:">
            <a:extLst>
              <a:ext uri="{FF2B5EF4-FFF2-40B4-BE49-F238E27FC236}">
                <a16:creationId xmlns:a16="http://schemas.microsoft.com/office/drawing/2014/main" id="{AEA90B49-3347-89EE-55E4-C5814B711F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500" t="7143" r="6250" b="14285"/>
          <a:stretch>
            <a:fillRect/>
          </a:stretch>
        </p:blipFill>
        <p:spPr bwMode="auto">
          <a:xfrm>
            <a:off x="2514600" y="685800"/>
            <a:ext cx="5945188" cy="503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1" name="Group 14">
            <a:extLst>
              <a:ext uri="{FF2B5EF4-FFF2-40B4-BE49-F238E27FC236}">
                <a16:creationId xmlns:a16="http://schemas.microsoft.com/office/drawing/2014/main" id="{53AD4CA3-3CD8-1692-081E-FA3B72768633}"/>
              </a:ext>
            </a:extLst>
          </p:cNvPr>
          <p:cNvGrpSpPr>
            <a:grpSpLocks/>
          </p:cNvGrpSpPr>
          <p:nvPr/>
        </p:nvGrpSpPr>
        <p:grpSpPr bwMode="auto">
          <a:xfrm>
            <a:off x="3505200" y="3124200"/>
            <a:ext cx="3581400" cy="549275"/>
            <a:chOff x="2304" y="2400"/>
            <a:chExt cx="2256" cy="346"/>
          </a:xfrm>
        </p:grpSpPr>
        <p:sp>
          <p:nvSpPr>
            <p:cNvPr id="9223" name="Line 10">
              <a:extLst>
                <a:ext uri="{FF2B5EF4-FFF2-40B4-BE49-F238E27FC236}">
                  <a16:creationId xmlns:a16="http://schemas.microsoft.com/office/drawing/2014/main" id="{1214EA47-BD92-A3B8-54A1-365C883D6266}"/>
                </a:ext>
              </a:extLst>
            </p:cNvPr>
            <p:cNvSpPr>
              <a:spLocks noChangeShapeType="1"/>
            </p:cNvSpPr>
            <p:nvPr/>
          </p:nvSpPr>
          <p:spPr bwMode="auto">
            <a:xfrm>
              <a:off x="2304" y="2400"/>
              <a:ext cx="2256"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4" name="Text Box 11">
              <a:extLst>
                <a:ext uri="{FF2B5EF4-FFF2-40B4-BE49-F238E27FC236}">
                  <a16:creationId xmlns:a16="http://schemas.microsoft.com/office/drawing/2014/main" id="{7BEE9437-CD60-3BE7-3891-971C99E30292}"/>
                </a:ext>
              </a:extLst>
            </p:cNvPr>
            <p:cNvSpPr txBox="1">
              <a:spLocks noChangeArrowheads="1"/>
            </p:cNvSpPr>
            <p:nvPr/>
          </p:nvSpPr>
          <p:spPr bwMode="auto">
            <a:xfrm>
              <a:off x="2784" y="2496"/>
              <a:ext cx="148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t>2,500 miles</a:t>
              </a:r>
            </a:p>
          </p:txBody>
        </p:sp>
      </p:grpSp>
      <p:sp>
        <p:nvSpPr>
          <p:cNvPr id="9222" name="Text Box 13">
            <a:extLst>
              <a:ext uri="{FF2B5EF4-FFF2-40B4-BE49-F238E27FC236}">
                <a16:creationId xmlns:a16="http://schemas.microsoft.com/office/drawing/2014/main" id="{EECB9E19-CDF8-E668-8B7A-B893C99E807D}"/>
              </a:ext>
            </a:extLst>
          </p:cNvPr>
          <p:cNvSpPr txBox="1">
            <a:spLocks noChangeArrowheads="1"/>
          </p:cNvSpPr>
          <p:nvPr/>
        </p:nvSpPr>
        <p:spPr bwMode="auto">
          <a:xfrm>
            <a:off x="0" y="1219200"/>
            <a:ext cx="2362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a:t>Continent of North America!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a:extLst>
              <a:ext uri="{FF2B5EF4-FFF2-40B4-BE49-F238E27FC236}">
                <a16:creationId xmlns:a16="http://schemas.microsoft.com/office/drawing/2014/main" id="{C8939797-D053-BE35-EEC5-BE8D8340D3D1}"/>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5F5EC0B-732F-CB4C-9552-165C79BE5198}" type="slidenum">
              <a:rPr lang="en-US" altLang="en-US"/>
              <a:pPr eaLnBrk="1" hangingPunct="1"/>
              <a:t>9</a:t>
            </a:fld>
            <a:endParaRPr lang="en-US" altLang="en-US"/>
          </a:p>
        </p:txBody>
      </p:sp>
      <p:sp>
        <p:nvSpPr>
          <p:cNvPr id="10244" name="Rectangle 2">
            <a:extLst>
              <a:ext uri="{FF2B5EF4-FFF2-40B4-BE49-F238E27FC236}">
                <a16:creationId xmlns:a16="http://schemas.microsoft.com/office/drawing/2014/main" id="{CE8794DF-6898-6EA1-E5DB-0E041BA874E0}"/>
              </a:ext>
            </a:extLst>
          </p:cNvPr>
          <p:cNvSpPr>
            <a:spLocks noGrp="1" noChangeArrowheads="1"/>
          </p:cNvSpPr>
          <p:nvPr>
            <p:ph type="title"/>
          </p:nvPr>
        </p:nvSpPr>
        <p:spPr/>
        <p:txBody>
          <a:bodyPr/>
          <a:lstStyle/>
          <a:p>
            <a:pPr eaLnBrk="1" hangingPunct="1"/>
            <a:endParaRPr lang="en-US" altLang="en-US"/>
          </a:p>
        </p:txBody>
      </p:sp>
      <p:pic>
        <p:nvPicPr>
          <p:cNvPr id="10245" name="Picture 12" descr="nawhite.jpg                                                    0001A967&#10;ASP Shared                     BB1777AE:">
            <a:extLst>
              <a:ext uri="{FF2B5EF4-FFF2-40B4-BE49-F238E27FC236}">
                <a16:creationId xmlns:a16="http://schemas.microsoft.com/office/drawing/2014/main" id="{9E890EF4-3456-78FD-8492-7514DAA487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500" t="7143" r="6250" b="14285"/>
          <a:stretch>
            <a:fillRect/>
          </a:stretch>
        </p:blipFill>
        <p:spPr bwMode="auto">
          <a:xfrm>
            <a:off x="2514600" y="685800"/>
            <a:ext cx="5945188" cy="503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3" name="Picture 13" descr="&#10;nafull.jpg                                                     0001A967&#10;ASP Shared                     BB1777AE:">
            <a:extLst>
              <a:ext uri="{FF2B5EF4-FFF2-40B4-BE49-F238E27FC236}">
                <a16:creationId xmlns:a16="http://schemas.microsoft.com/office/drawing/2014/main" id="{CEAFE692-0A79-024D-A7AE-4D07719158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2500" t="7143" r="6250" b="14285"/>
          <a:stretch>
            <a:fillRect/>
          </a:stretch>
        </p:blipFill>
        <p:spPr bwMode="auto">
          <a:xfrm>
            <a:off x="2514600" y="685800"/>
            <a:ext cx="5945188" cy="503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14" descr="quarter.jpg                                                    00029E51Macintosh HD                   ABA78158:">
            <a:extLst>
              <a:ext uri="{FF2B5EF4-FFF2-40B4-BE49-F238E27FC236}">
                <a16:creationId xmlns:a16="http://schemas.microsoft.com/office/drawing/2014/main" id="{52A8E47F-2B43-E559-090A-3C4A0D81DC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81000"/>
            <a:ext cx="1981200" cy="1917700"/>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58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a:extLst>
              <a:ext uri="{FF2B5EF4-FFF2-40B4-BE49-F238E27FC236}">
                <a16:creationId xmlns:a16="http://schemas.microsoft.com/office/drawing/2014/main" id="{1ED51F25-5A54-D8F3-7E30-3A919B31448C}"/>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1C6A6DE-E823-9443-9EBB-5EE770C8B154}" type="slidenum">
              <a:rPr lang="en-US" altLang="en-US"/>
              <a:pPr eaLnBrk="1" hangingPunct="1"/>
              <a:t>10</a:t>
            </a:fld>
            <a:endParaRPr lang="en-US" altLang="en-US"/>
          </a:p>
        </p:txBody>
      </p:sp>
      <p:sp>
        <p:nvSpPr>
          <p:cNvPr id="11268" name="Rectangle 2">
            <a:extLst>
              <a:ext uri="{FF2B5EF4-FFF2-40B4-BE49-F238E27FC236}">
                <a16:creationId xmlns:a16="http://schemas.microsoft.com/office/drawing/2014/main" id="{74A9C7FD-71AF-6C00-57E5-148CC838E05A}"/>
              </a:ext>
            </a:extLst>
          </p:cNvPr>
          <p:cNvSpPr>
            <a:spLocks noGrp="1" noChangeArrowheads="1"/>
          </p:cNvSpPr>
          <p:nvPr>
            <p:ph type="title"/>
          </p:nvPr>
        </p:nvSpPr>
        <p:spPr/>
        <p:txBody>
          <a:bodyPr/>
          <a:lstStyle/>
          <a:p>
            <a:pPr eaLnBrk="1" hangingPunct="1"/>
            <a:r>
              <a:rPr lang="en-US" altLang="en-US"/>
              <a:t>And how thick is our Galaxy?</a:t>
            </a:r>
          </a:p>
        </p:txBody>
      </p:sp>
      <p:pic>
        <p:nvPicPr>
          <p:cNvPr id="11269" name="Picture 3" descr="mw-cobe-edgeon">
            <a:extLst>
              <a:ext uri="{FF2B5EF4-FFF2-40B4-BE49-F238E27FC236}">
                <a16:creationId xmlns:a16="http://schemas.microsoft.com/office/drawing/2014/main" id="{57A152EC-3C0B-DE89-2B07-9D92572E25D5}"/>
              </a:ext>
            </a:extLst>
          </p:cNvPr>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17638" y="1600200"/>
            <a:ext cx="5897562" cy="4230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70" name="Text Box 4">
            <a:extLst>
              <a:ext uri="{FF2B5EF4-FFF2-40B4-BE49-F238E27FC236}">
                <a16:creationId xmlns:a16="http://schemas.microsoft.com/office/drawing/2014/main" id="{E7DE733D-BE2B-5948-E3BA-730FD9A2B420}"/>
              </a:ext>
            </a:extLst>
          </p:cNvPr>
          <p:cNvSpPr txBox="1">
            <a:spLocks noChangeArrowheads="1"/>
          </p:cNvSpPr>
          <p:nvPr/>
        </p:nvSpPr>
        <p:spPr bwMode="auto">
          <a:xfrm>
            <a:off x="4191000" y="5562600"/>
            <a:ext cx="3352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b="1">
                <a:solidFill>
                  <a:schemeClr val="bg2"/>
                </a:solidFill>
                <a:latin typeface="Times New Roman" panose="02020603050405020304" pitchFamily="18" charset="0"/>
              </a:rPr>
              <a:t>Credit: </a:t>
            </a:r>
            <a:r>
              <a:rPr lang="en-US" altLang="en-US" sz="900" u="sng">
                <a:solidFill>
                  <a:schemeClr val="bg2"/>
                </a:solidFill>
                <a:latin typeface="Times New Roman" panose="02020603050405020304" pitchFamily="18" charset="0"/>
              </a:rPr>
              <a:t>NASA</a:t>
            </a:r>
            <a:r>
              <a:rPr lang="en-US" altLang="en-US" sz="900">
                <a:solidFill>
                  <a:schemeClr val="bg2"/>
                </a:solidFill>
                <a:latin typeface="Times New Roman" panose="02020603050405020304" pitchFamily="18" charset="0"/>
              </a:rPr>
              <a:t>, </a:t>
            </a:r>
            <a:r>
              <a:rPr lang="en-US" altLang="en-US" sz="900" u="sng">
                <a:solidFill>
                  <a:schemeClr val="bg2"/>
                </a:solidFill>
                <a:latin typeface="Times New Roman" panose="02020603050405020304" pitchFamily="18" charset="0"/>
              </a:rPr>
              <a:t>COsmic Background Explorer (COBE) Project</a:t>
            </a:r>
          </a:p>
        </p:txBody>
      </p:sp>
      <p:sp>
        <p:nvSpPr>
          <p:cNvPr id="14341" name="Line 5">
            <a:extLst>
              <a:ext uri="{FF2B5EF4-FFF2-40B4-BE49-F238E27FC236}">
                <a16:creationId xmlns:a16="http://schemas.microsoft.com/office/drawing/2014/main" id="{B362FE03-5060-D85D-7E63-EAE5FBF12A14}"/>
              </a:ext>
            </a:extLst>
          </p:cNvPr>
          <p:cNvSpPr>
            <a:spLocks noChangeShapeType="1"/>
          </p:cNvSpPr>
          <p:nvPr/>
        </p:nvSpPr>
        <p:spPr bwMode="auto">
          <a:xfrm>
            <a:off x="3276600" y="3581400"/>
            <a:ext cx="0" cy="228600"/>
          </a:xfrm>
          <a:prstGeom prst="line">
            <a:avLst/>
          </a:prstGeom>
          <a:noFill/>
          <a:ln w="9525">
            <a:solidFill>
              <a:srgbClr val="FFFF00"/>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2" name="Text Box 6">
            <a:extLst>
              <a:ext uri="{FF2B5EF4-FFF2-40B4-BE49-F238E27FC236}">
                <a16:creationId xmlns:a16="http://schemas.microsoft.com/office/drawing/2014/main" id="{36A2CABF-8AC8-98CB-1E4E-B6A9A3E9386D}"/>
              </a:ext>
            </a:extLst>
          </p:cNvPr>
          <p:cNvSpPr txBox="1">
            <a:spLocks noChangeArrowheads="1"/>
          </p:cNvSpPr>
          <p:nvPr/>
        </p:nvSpPr>
        <p:spPr bwMode="auto">
          <a:xfrm>
            <a:off x="3200400" y="3048000"/>
            <a:ext cx="2514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solidFill>
                  <a:srgbClr val="FFFF00"/>
                </a:solidFill>
              </a:rPr>
              <a:t>~1000 light years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wipe(down)">
                                      <p:cBhvr>
                                        <p:cTn id="7" dur="500"/>
                                        <p:tgtEl>
                                          <p:spTgt spid="14341"/>
                                        </p:tgtEl>
                                      </p:cBhvr>
                                    </p:animEffect>
                                  </p:childTnLst>
                                </p:cTn>
                              </p:par>
                            </p:childTnLst>
                          </p:cTn>
                        </p:par>
                        <p:par>
                          <p:cTn id="8" fill="hold" nodeType="afterGroup">
                            <p:stCondLst>
                              <p:cond delay="500"/>
                            </p:stCondLst>
                            <p:childTnLst>
                              <p:par>
                                <p:cTn id="9" presetID="1" presetClass="entr" presetSubtype="0" fill="hold" nodeType="afterEffect">
                                  <p:stCondLst>
                                    <p:cond delay="1000"/>
                                  </p:stCondLst>
                                  <p:childTnLst>
                                    <p:set>
                                      <p:cBhvr>
                                        <p:cTn id="10" dur="1" fill="hold">
                                          <p:stCondLst>
                                            <p:cond delay="499"/>
                                          </p:stCondLst>
                                        </p:cTn>
                                        <p:tgtEl>
                                          <p:spTgt spid="143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6">
            <a:extLst>
              <a:ext uri="{FF2B5EF4-FFF2-40B4-BE49-F238E27FC236}">
                <a16:creationId xmlns:a16="http://schemas.microsoft.com/office/drawing/2014/main" id="{4BD93580-0BA8-619A-1885-55A69BA83502}"/>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D0A100E-C768-A747-A5AB-A5D316C38159}" type="slidenum">
              <a:rPr lang="en-US" altLang="en-US"/>
              <a:pPr eaLnBrk="1" hangingPunct="1"/>
              <a:t>11</a:t>
            </a:fld>
            <a:endParaRPr lang="en-US" altLang="en-US"/>
          </a:p>
        </p:txBody>
      </p:sp>
      <p:sp>
        <p:nvSpPr>
          <p:cNvPr id="12292" name="Rectangle 2">
            <a:extLst>
              <a:ext uri="{FF2B5EF4-FFF2-40B4-BE49-F238E27FC236}">
                <a16:creationId xmlns:a16="http://schemas.microsoft.com/office/drawing/2014/main" id="{81EA1C67-7933-14DF-E192-D53FA1D8F0FC}"/>
              </a:ext>
            </a:extLst>
          </p:cNvPr>
          <p:cNvSpPr>
            <a:spLocks noGrp="1" noChangeArrowheads="1"/>
          </p:cNvSpPr>
          <p:nvPr>
            <p:ph type="title"/>
          </p:nvPr>
        </p:nvSpPr>
        <p:spPr/>
        <p:txBody>
          <a:bodyPr/>
          <a:lstStyle/>
          <a:p>
            <a:pPr eaLnBrk="1" hangingPunct="1"/>
            <a:r>
              <a:rPr lang="en-US" altLang="en-US"/>
              <a:t>How thick is 1,000 light years?</a:t>
            </a:r>
          </a:p>
        </p:txBody>
      </p:sp>
      <p:sp>
        <p:nvSpPr>
          <p:cNvPr id="15363" name="Text Box 3">
            <a:extLst>
              <a:ext uri="{FF2B5EF4-FFF2-40B4-BE49-F238E27FC236}">
                <a16:creationId xmlns:a16="http://schemas.microsoft.com/office/drawing/2014/main" id="{9B47D502-9350-D39C-D5EB-148277858516}"/>
              </a:ext>
            </a:extLst>
          </p:cNvPr>
          <p:cNvSpPr txBox="1">
            <a:spLocks noChangeArrowheads="1"/>
          </p:cNvSpPr>
          <p:nvPr/>
        </p:nvSpPr>
        <p:spPr bwMode="auto">
          <a:xfrm>
            <a:off x="228600" y="1752600"/>
            <a:ext cx="86106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b="1"/>
              <a:t>If 2,500 miles represents</a:t>
            </a:r>
            <a:r>
              <a:rPr lang="en-US" altLang="en-US" sz="2800">
                <a:cs typeface="Arial" panose="020B0604020202020204" pitchFamily="34" charset="0"/>
              </a:rPr>
              <a:t> </a:t>
            </a:r>
            <a:r>
              <a:rPr lang="en-US" altLang="en-US" sz="3200" b="1"/>
              <a:t>100,000 light years </a:t>
            </a:r>
          </a:p>
          <a:p>
            <a:pPr eaLnBrk="1" hangingPunct="1">
              <a:spcBef>
                <a:spcPct val="50000"/>
              </a:spcBef>
            </a:pPr>
            <a:r>
              <a:rPr lang="en-US" altLang="en-US" sz="3200" b="1">
                <a:cs typeface="Arial" panose="020B0604020202020204" pitchFamily="34" charset="0"/>
              </a:rPr>
              <a:t>        25 miles</a:t>
            </a:r>
            <a:r>
              <a:rPr lang="en-US" altLang="en-US" sz="3200" b="1"/>
              <a:t> represents     1,000 light years</a:t>
            </a:r>
            <a:endParaRPr lang="en-US" altLang="en-US" sz="3200" b="1">
              <a:cs typeface="Arial" panose="020B0604020202020204" pitchFamily="34" charset="0"/>
            </a:endParaRPr>
          </a:p>
        </p:txBody>
      </p:sp>
      <p:pic>
        <p:nvPicPr>
          <p:cNvPr id="12294" name="Picture 8">
            <a:extLst>
              <a:ext uri="{FF2B5EF4-FFF2-40B4-BE49-F238E27FC236}">
                <a16:creationId xmlns:a16="http://schemas.microsoft.com/office/drawing/2014/main" id="{30EF2C7F-15DE-7CDD-775A-9E4A0DE427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429000"/>
            <a:ext cx="3352800" cy="254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up)">
                                      <p:cBhvr>
                                        <p:cTn id="7"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a:extLst>
              <a:ext uri="{FF2B5EF4-FFF2-40B4-BE49-F238E27FC236}">
                <a16:creationId xmlns:a16="http://schemas.microsoft.com/office/drawing/2014/main" id="{D09FEFC3-50CA-1096-C158-4CD7E13D61B1}"/>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5C7BFCB-98C8-CF41-8A56-51A8521C9B76}" type="slidenum">
              <a:rPr lang="en-US" altLang="en-US"/>
              <a:pPr eaLnBrk="1" hangingPunct="1"/>
              <a:t>12</a:t>
            </a:fld>
            <a:endParaRPr lang="en-US" altLang="en-US"/>
          </a:p>
        </p:txBody>
      </p:sp>
      <p:sp>
        <p:nvSpPr>
          <p:cNvPr id="13316" name="Rectangle 2">
            <a:extLst>
              <a:ext uri="{FF2B5EF4-FFF2-40B4-BE49-F238E27FC236}">
                <a16:creationId xmlns:a16="http://schemas.microsoft.com/office/drawing/2014/main" id="{CCBBF1F3-434B-820E-F819-601AF6206FAE}"/>
              </a:ext>
            </a:extLst>
          </p:cNvPr>
          <p:cNvSpPr>
            <a:spLocks noGrp="1" noChangeArrowheads="1"/>
          </p:cNvSpPr>
          <p:nvPr>
            <p:ph type="title"/>
          </p:nvPr>
        </p:nvSpPr>
        <p:spPr/>
        <p:txBody>
          <a:bodyPr/>
          <a:lstStyle/>
          <a:p>
            <a:pPr eaLnBrk="1" hangingPunct="1"/>
            <a:r>
              <a:rPr lang="en-US" altLang="en-US"/>
              <a:t>200 BILLION Stars!!!</a:t>
            </a:r>
          </a:p>
        </p:txBody>
      </p:sp>
      <p:pic>
        <p:nvPicPr>
          <p:cNvPr id="13317" name="Picture 17" descr="&#9;field.jpg                                                      0001A92C&#10;ASP Shared                     BB1777AE:">
            <a:extLst>
              <a:ext uri="{FF2B5EF4-FFF2-40B4-BE49-F238E27FC236}">
                <a16:creationId xmlns:a16="http://schemas.microsoft.com/office/drawing/2014/main" id="{F6C84583-B48C-608F-CE5D-1333131461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73152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a:extLst>
              <a:ext uri="{FF2B5EF4-FFF2-40B4-BE49-F238E27FC236}">
                <a16:creationId xmlns:a16="http://schemas.microsoft.com/office/drawing/2014/main" id="{B1680881-1E29-D515-A218-732B7E39E9CC}"/>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22428AC-67E4-AB4B-AC7E-90215895221F}" type="slidenum">
              <a:rPr lang="en-US" altLang="en-US"/>
              <a:pPr eaLnBrk="1" hangingPunct="1"/>
              <a:t>13</a:t>
            </a:fld>
            <a:endParaRPr lang="en-US" altLang="en-US"/>
          </a:p>
        </p:txBody>
      </p:sp>
      <p:sp>
        <p:nvSpPr>
          <p:cNvPr id="14340" name="Rectangle 2">
            <a:extLst>
              <a:ext uri="{FF2B5EF4-FFF2-40B4-BE49-F238E27FC236}">
                <a16:creationId xmlns:a16="http://schemas.microsoft.com/office/drawing/2014/main" id="{CAE1851C-59A2-2254-B589-B8C59CD4627E}"/>
              </a:ext>
            </a:extLst>
          </p:cNvPr>
          <p:cNvSpPr>
            <a:spLocks noGrp="1" noChangeArrowheads="1"/>
          </p:cNvSpPr>
          <p:nvPr>
            <p:ph type="title"/>
          </p:nvPr>
        </p:nvSpPr>
        <p:spPr>
          <a:xfrm>
            <a:off x="0" y="0"/>
            <a:ext cx="9144000" cy="1143000"/>
          </a:xfrm>
        </p:spPr>
        <p:txBody>
          <a:bodyPr/>
          <a:lstStyle/>
          <a:p>
            <a:pPr eaLnBrk="1" hangingPunct="1"/>
            <a:r>
              <a:rPr lang="en-US" altLang="en-US" sz="4000"/>
              <a:t>Fill with bird seed</a:t>
            </a:r>
            <a:br>
              <a:rPr lang="en-US" altLang="en-US" sz="4000"/>
            </a:br>
            <a:r>
              <a:rPr lang="en-US" altLang="en-US" sz="4000"/>
              <a:t>4 feet deep on a football field</a:t>
            </a:r>
          </a:p>
        </p:txBody>
      </p:sp>
      <p:pic>
        <p:nvPicPr>
          <p:cNvPr id="14341" name="Picture 16" descr="field_seed.jpg                                                 0001A92C&#10;ASP Shared                     BB1777AE:">
            <a:extLst>
              <a:ext uri="{FF2B5EF4-FFF2-40B4-BE49-F238E27FC236}">
                <a16:creationId xmlns:a16="http://schemas.microsoft.com/office/drawing/2014/main" id="{FE9E85BE-49C5-802A-4378-1E761F5E9D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7315200" cy="500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Rectangle 5">
            <a:extLst>
              <a:ext uri="{FF2B5EF4-FFF2-40B4-BE49-F238E27FC236}">
                <a16:creationId xmlns:a16="http://schemas.microsoft.com/office/drawing/2014/main" id="{7C0C6D73-B12D-F12D-A71F-2B4212EB9132}"/>
              </a:ext>
            </a:extLst>
          </p:cNvPr>
          <p:cNvSpPr>
            <a:spLocks noChangeArrowheads="1"/>
          </p:cNvSpPr>
          <p:nvPr/>
        </p:nvSpPr>
        <p:spPr bwMode="auto">
          <a:xfrm>
            <a:off x="457200" y="1219200"/>
            <a:ext cx="8229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400">
                <a:solidFill>
                  <a:schemeClr val="tx2"/>
                </a:solidFill>
              </a:rPr>
              <a:t>200 BILLION Stars!!!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30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a:extLst>
              <a:ext uri="{FF2B5EF4-FFF2-40B4-BE49-F238E27FC236}">
                <a16:creationId xmlns:a16="http://schemas.microsoft.com/office/drawing/2014/main" id="{51C90CC8-5F04-390A-5622-E9D652FD0CF4}"/>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A9B7586-A3FD-2249-884E-FF502ECCEBAD}" type="slidenum">
              <a:rPr lang="en-US" altLang="en-US"/>
              <a:pPr eaLnBrk="1" hangingPunct="1"/>
              <a:t>14</a:t>
            </a:fld>
            <a:endParaRPr lang="en-US" altLang="en-US"/>
          </a:p>
        </p:txBody>
      </p:sp>
      <p:pic>
        <p:nvPicPr>
          <p:cNvPr id="15364" name="Picture 12" descr="nawhite.jpg                                                    0001A967&#10;ASP Shared                     BB1777AE:">
            <a:extLst>
              <a:ext uri="{FF2B5EF4-FFF2-40B4-BE49-F238E27FC236}">
                <a16:creationId xmlns:a16="http://schemas.microsoft.com/office/drawing/2014/main" id="{1D596542-320F-37D6-80D1-E31FD173E8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813" y="227013"/>
            <a:ext cx="7316787" cy="640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5" name="Group 8">
            <a:extLst>
              <a:ext uri="{FF2B5EF4-FFF2-40B4-BE49-F238E27FC236}">
                <a16:creationId xmlns:a16="http://schemas.microsoft.com/office/drawing/2014/main" id="{F3F02A68-7084-7B98-C28C-8A67FE981143}"/>
              </a:ext>
            </a:extLst>
          </p:cNvPr>
          <p:cNvGrpSpPr>
            <a:grpSpLocks/>
          </p:cNvGrpSpPr>
          <p:nvPr/>
        </p:nvGrpSpPr>
        <p:grpSpPr bwMode="auto">
          <a:xfrm>
            <a:off x="2819400" y="3276600"/>
            <a:ext cx="3581400" cy="549275"/>
            <a:chOff x="2304" y="2400"/>
            <a:chExt cx="2256" cy="346"/>
          </a:xfrm>
        </p:grpSpPr>
        <p:sp>
          <p:nvSpPr>
            <p:cNvPr id="15367" name="Line 9">
              <a:extLst>
                <a:ext uri="{FF2B5EF4-FFF2-40B4-BE49-F238E27FC236}">
                  <a16:creationId xmlns:a16="http://schemas.microsoft.com/office/drawing/2014/main" id="{03C6C875-8879-0C59-7EED-9FE50F8BFC21}"/>
                </a:ext>
              </a:extLst>
            </p:cNvPr>
            <p:cNvSpPr>
              <a:spLocks noChangeShapeType="1"/>
            </p:cNvSpPr>
            <p:nvPr/>
          </p:nvSpPr>
          <p:spPr bwMode="auto">
            <a:xfrm>
              <a:off x="2304" y="2400"/>
              <a:ext cx="2256"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68" name="Text Box 10">
              <a:extLst>
                <a:ext uri="{FF2B5EF4-FFF2-40B4-BE49-F238E27FC236}">
                  <a16:creationId xmlns:a16="http://schemas.microsoft.com/office/drawing/2014/main" id="{2C1711EE-E57C-1BCF-6258-6F613CFCB864}"/>
                </a:ext>
              </a:extLst>
            </p:cNvPr>
            <p:cNvSpPr txBox="1">
              <a:spLocks noChangeArrowheads="1"/>
            </p:cNvSpPr>
            <p:nvPr/>
          </p:nvSpPr>
          <p:spPr bwMode="auto">
            <a:xfrm>
              <a:off x="2784" y="2496"/>
              <a:ext cx="148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t>2,500 miles</a:t>
              </a:r>
            </a:p>
          </p:txBody>
        </p:sp>
      </p:grpSp>
      <p:sp>
        <p:nvSpPr>
          <p:cNvPr id="15366" name="Rectangle 2">
            <a:extLst>
              <a:ext uri="{FF2B5EF4-FFF2-40B4-BE49-F238E27FC236}">
                <a16:creationId xmlns:a16="http://schemas.microsoft.com/office/drawing/2014/main" id="{C365DDCD-2404-40C5-B143-CA2EB3980474}"/>
              </a:ext>
            </a:extLst>
          </p:cNvPr>
          <p:cNvSpPr>
            <a:spLocks noGrp="1" noChangeArrowheads="1"/>
          </p:cNvSpPr>
          <p:nvPr>
            <p:ph type="title"/>
          </p:nvPr>
        </p:nvSpPr>
        <p:spPr>
          <a:xfrm>
            <a:off x="1752600" y="914400"/>
            <a:ext cx="5943600" cy="838200"/>
          </a:xfrm>
          <a:solidFill>
            <a:schemeClr val="accent1"/>
          </a:solidFill>
        </p:spPr>
        <p:txBody>
          <a:bodyPr/>
          <a:lstStyle/>
          <a:p>
            <a:pPr eaLnBrk="1" hangingPunct="1"/>
            <a:r>
              <a:rPr lang="en-US" altLang="en-US" sz="3200"/>
              <a:t>Spread them over the continent</a:t>
            </a:r>
            <a:br>
              <a:rPr lang="en-US" altLang="en-US" sz="3200"/>
            </a:br>
            <a:r>
              <a:rPr lang="en-US" altLang="en-US" sz="3200"/>
              <a:t> 25 miles deep!</a:t>
            </a:r>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a:extLst>
              <a:ext uri="{FF2B5EF4-FFF2-40B4-BE49-F238E27FC236}">
                <a16:creationId xmlns:a16="http://schemas.microsoft.com/office/drawing/2014/main" id="{66469849-820D-1827-D8E5-ECE10A9D158C}"/>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B1D910C-99B7-3148-A531-950B3D834C42}" type="slidenum">
              <a:rPr lang="en-US" altLang="en-US"/>
              <a:pPr eaLnBrk="1" hangingPunct="1"/>
              <a:t>15</a:t>
            </a:fld>
            <a:endParaRPr lang="en-US" altLang="en-US"/>
          </a:p>
        </p:txBody>
      </p:sp>
      <p:sp>
        <p:nvSpPr>
          <p:cNvPr id="16388" name="Rectangle 3">
            <a:extLst>
              <a:ext uri="{FF2B5EF4-FFF2-40B4-BE49-F238E27FC236}">
                <a16:creationId xmlns:a16="http://schemas.microsoft.com/office/drawing/2014/main" id="{A33F5EE6-7E55-9236-74D9-4F2D8750A20A}"/>
              </a:ext>
            </a:extLst>
          </p:cNvPr>
          <p:cNvSpPr>
            <a:spLocks noGrp="1" noChangeArrowheads="1"/>
          </p:cNvSpPr>
          <p:nvPr>
            <p:ph type="title"/>
          </p:nvPr>
        </p:nvSpPr>
        <p:spPr/>
        <p:txBody>
          <a:bodyPr/>
          <a:lstStyle/>
          <a:p>
            <a:pPr eaLnBrk="1" hangingPunct="1"/>
            <a:endParaRPr lang="en-US" altLang="en-US"/>
          </a:p>
        </p:txBody>
      </p:sp>
      <p:pic>
        <p:nvPicPr>
          <p:cNvPr id="37894" name="Picture 6" descr="&#10;nafull.jpg                                                     0001A967&#10;ASP Shared                     BB1777AE:">
            <a:extLst>
              <a:ext uri="{FF2B5EF4-FFF2-40B4-BE49-F238E27FC236}">
                <a16:creationId xmlns:a16="http://schemas.microsoft.com/office/drawing/2014/main" id="{CBD82FD5-E04C-DF68-1152-3FF5E2916D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813" y="227013"/>
            <a:ext cx="7316787" cy="640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378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864</TotalTime>
  <Words>384</Words>
  <Application>Microsoft Macintosh PowerPoint</Application>
  <PresentationFormat>On-screen Show (4:3)</PresentationFormat>
  <Paragraphs>67</Paragraphs>
  <Slides>15</Slides>
  <Notes>5</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0" baseType="lpstr">
      <vt:lpstr>Arial Black</vt:lpstr>
      <vt:lpstr>Arial</vt:lpstr>
      <vt:lpstr>Times New Roman</vt:lpstr>
      <vt:lpstr>Default Design</vt:lpstr>
      <vt:lpstr>Microsoft Word 97 - 2003 Document</vt:lpstr>
      <vt:lpstr>Our Place in Our Galaxy</vt:lpstr>
      <vt:lpstr>What’s the Difference?</vt:lpstr>
      <vt:lpstr>What’s the Difference?</vt:lpstr>
      <vt:lpstr>Where is our Solar System?</vt:lpstr>
      <vt:lpstr>Solar System</vt:lpstr>
      <vt:lpstr>How big is the Milky Way Galaxy?</vt:lpstr>
      <vt:lpstr>How far is 100,000 light years?</vt:lpstr>
      <vt:lpstr>PowerPoint Presentation</vt:lpstr>
      <vt:lpstr>PowerPoint Presentation</vt:lpstr>
      <vt:lpstr>And how thick is our Galaxy?</vt:lpstr>
      <vt:lpstr>How thick is 1,000 light years?</vt:lpstr>
      <vt:lpstr>200 BILLION Stars!!!</vt:lpstr>
      <vt:lpstr>Fill with bird seed 4 feet deep on a football field</vt:lpstr>
      <vt:lpstr>Spread them over the continent  25 miles deep!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Worlds, Other Worlds</dc:title>
  <dc:creator>Marni Berendsen</dc:creator>
  <cp:lastModifiedBy>Vivian White</cp:lastModifiedBy>
  <cp:revision>48</cp:revision>
  <dcterms:created xsi:type="dcterms:W3CDTF">2003-02-08T13:13:35Z</dcterms:created>
  <dcterms:modified xsi:type="dcterms:W3CDTF">2023-06-25T17:56:10Z</dcterms:modified>
</cp:coreProperties>
</file>