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318" r:id="rId3"/>
    <p:sldId id="312" r:id="rId4"/>
    <p:sldId id="297" r:id="rId5"/>
    <p:sldId id="302" r:id="rId6"/>
    <p:sldId id="280" r:id="rId7"/>
    <p:sldId id="296" r:id="rId8"/>
    <p:sldId id="281" r:id="rId9"/>
    <p:sldId id="298" r:id="rId10"/>
    <p:sldId id="300" r:id="rId11"/>
    <p:sldId id="299" r:id="rId12"/>
    <p:sldId id="313" r:id="rId13"/>
    <p:sldId id="314" r:id="rId14"/>
    <p:sldId id="315" r:id="rId15"/>
    <p:sldId id="316" r:id="rId16"/>
    <p:sldId id="304" r:id="rId17"/>
    <p:sldId id="270" r:id="rId18"/>
    <p:sldId id="308" r:id="rId19"/>
    <p:sldId id="309" r:id="rId20"/>
    <p:sldId id="268" r:id="rId21"/>
    <p:sldId id="303" r:id="rId22"/>
    <p:sldId id="310" r:id="rId23"/>
    <p:sldId id="311" r:id="rId24"/>
    <p:sldId id="317" r:id="rId25"/>
    <p:sldId id="322" r:id="rId26"/>
    <p:sldId id="321" r:id="rId27"/>
    <p:sldId id="287"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Gill Sans" panose="020B0502020104020203" pitchFamily="34" charset="-79"/>
        <a:ea typeface="+mn-ea"/>
        <a:cs typeface="+mn-cs"/>
      </a:defRPr>
    </a:lvl1pPr>
    <a:lvl2pPr marL="457200" algn="l" rtl="0" eaLnBrk="0" fontAlgn="base" hangingPunct="0">
      <a:spcBef>
        <a:spcPct val="0"/>
      </a:spcBef>
      <a:spcAft>
        <a:spcPct val="0"/>
      </a:spcAft>
      <a:defRPr sz="2400" kern="1200">
        <a:solidFill>
          <a:schemeClr val="tx1"/>
        </a:solidFill>
        <a:latin typeface="Gill Sans" panose="020B0502020104020203" pitchFamily="34" charset="-79"/>
        <a:ea typeface="+mn-ea"/>
        <a:cs typeface="+mn-cs"/>
      </a:defRPr>
    </a:lvl2pPr>
    <a:lvl3pPr marL="914400" algn="l" rtl="0" eaLnBrk="0" fontAlgn="base" hangingPunct="0">
      <a:spcBef>
        <a:spcPct val="0"/>
      </a:spcBef>
      <a:spcAft>
        <a:spcPct val="0"/>
      </a:spcAft>
      <a:defRPr sz="2400" kern="1200">
        <a:solidFill>
          <a:schemeClr val="tx1"/>
        </a:solidFill>
        <a:latin typeface="Gill Sans" panose="020B0502020104020203" pitchFamily="34" charset="-79"/>
        <a:ea typeface="+mn-ea"/>
        <a:cs typeface="+mn-cs"/>
      </a:defRPr>
    </a:lvl3pPr>
    <a:lvl4pPr marL="1371600" algn="l" rtl="0" eaLnBrk="0" fontAlgn="base" hangingPunct="0">
      <a:spcBef>
        <a:spcPct val="0"/>
      </a:spcBef>
      <a:spcAft>
        <a:spcPct val="0"/>
      </a:spcAft>
      <a:defRPr sz="2400" kern="1200">
        <a:solidFill>
          <a:schemeClr val="tx1"/>
        </a:solidFill>
        <a:latin typeface="Gill Sans" panose="020B0502020104020203" pitchFamily="34" charset="-79"/>
        <a:ea typeface="+mn-ea"/>
        <a:cs typeface="+mn-cs"/>
      </a:defRPr>
    </a:lvl4pPr>
    <a:lvl5pPr marL="1828800" algn="l" rtl="0" eaLnBrk="0" fontAlgn="base" hangingPunct="0">
      <a:spcBef>
        <a:spcPct val="0"/>
      </a:spcBef>
      <a:spcAft>
        <a:spcPct val="0"/>
      </a:spcAft>
      <a:defRPr sz="2400" kern="1200">
        <a:solidFill>
          <a:schemeClr val="tx1"/>
        </a:solidFill>
        <a:latin typeface="Gill Sans" panose="020B0502020104020203" pitchFamily="34" charset="-79"/>
        <a:ea typeface="+mn-ea"/>
        <a:cs typeface="+mn-cs"/>
      </a:defRPr>
    </a:lvl5pPr>
    <a:lvl6pPr marL="2286000" algn="l" defTabSz="914400" rtl="0" eaLnBrk="1" latinLnBrk="0" hangingPunct="1">
      <a:defRPr sz="2400" kern="1200">
        <a:solidFill>
          <a:schemeClr val="tx1"/>
        </a:solidFill>
        <a:latin typeface="Gill Sans" panose="020B0502020104020203" pitchFamily="34" charset="-79"/>
        <a:ea typeface="+mn-ea"/>
        <a:cs typeface="+mn-cs"/>
      </a:defRPr>
    </a:lvl6pPr>
    <a:lvl7pPr marL="2743200" algn="l" defTabSz="914400" rtl="0" eaLnBrk="1" latinLnBrk="0" hangingPunct="1">
      <a:defRPr sz="2400" kern="1200">
        <a:solidFill>
          <a:schemeClr val="tx1"/>
        </a:solidFill>
        <a:latin typeface="Gill Sans" panose="020B0502020104020203" pitchFamily="34" charset="-79"/>
        <a:ea typeface="+mn-ea"/>
        <a:cs typeface="+mn-cs"/>
      </a:defRPr>
    </a:lvl7pPr>
    <a:lvl8pPr marL="3200400" algn="l" defTabSz="914400" rtl="0" eaLnBrk="1" latinLnBrk="0" hangingPunct="1">
      <a:defRPr sz="2400" kern="1200">
        <a:solidFill>
          <a:schemeClr val="tx1"/>
        </a:solidFill>
        <a:latin typeface="Gill Sans" panose="020B0502020104020203" pitchFamily="34" charset="-79"/>
        <a:ea typeface="+mn-ea"/>
        <a:cs typeface="+mn-cs"/>
      </a:defRPr>
    </a:lvl8pPr>
    <a:lvl9pPr marL="3657600" algn="l" defTabSz="914400" rtl="0" eaLnBrk="1" latinLnBrk="0" hangingPunct="1">
      <a:defRPr sz="2400" kern="1200">
        <a:solidFill>
          <a:schemeClr val="tx1"/>
        </a:solidFill>
        <a:latin typeface="Gill Sans" panose="020B0502020104020203" pitchFamily="34" charset="-79"/>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autoAdjust="0"/>
    <p:restoredTop sz="86418" autoAdjust="0"/>
  </p:normalViewPr>
  <p:slideViewPr>
    <p:cSldViewPr>
      <p:cViewPr varScale="1">
        <p:scale>
          <a:sx n="112" d="100"/>
          <a:sy n="112" d="100"/>
        </p:scale>
        <p:origin x="192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1F664CF-616D-8BD0-3408-19DDE238880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ltLang="en-US"/>
          </a:p>
        </p:txBody>
      </p:sp>
      <p:sp>
        <p:nvSpPr>
          <p:cNvPr id="10243" name="Rectangle 3">
            <a:extLst>
              <a:ext uri="{FF2B5EF4-FFF2-40B4-BE49-F238E27FC236}">
                <a16:creationId xmlns:a16="http://schemas.microsoft.com/office/drawing/2014/main" id="{5DD6088F-B0EB-5D13-2DD7-3012E4AF4E25}"/>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endParaRPr lang="en-US" altLang="en-US"/>
          </a:p>
        </p:txBody>
      </p:sp>
      <p:sp>
        <p:nvSpPr>
          <p:cNvPr id="10244" name="Rectangle 4">
            <a:extLst>
              <a:ext uri="{FF2B5EF4-FFF2-40B4-BE49-F238E27FC236}">
                <a16:creationId xmlns:a16="http://schemas.microsoft.com/office/drawing/2014/main" id="{86031CE4-C35D-9BEE-8027-5AB88DEFBEF1}"/>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a:extLst>
              <a:ext uri="{FF2B5EF4-FFF2-40B4-BE49-F238E27FC236}">
                <a16:creationId xmlns:a16="http://schemas.microsoft.com/office/drawing/2014/main" id="{22F3C967-18C9-FBD9-C08E-31AD6631F97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6" name="Rectangle 6">
            <a:extLst>
              <a:ext uri="{FF2B5EF4-FFF2-40B4-BE49-F238E27FC236}">
                <a16:creationId xmlns:a16="http://schemas.microsoft.com/office/drawing/2014/main" id="{A1052782-535D-F82A-99AE-1532D6FC3D58}"/>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bg1"/>
                </a:solidFill>
              </a:defRPr>
            </a:lvl1pPr>
          </a:lstStyle>
          <a:p>
            <a:endParaRPr lang="en-US" altLang="en-US"/>
          </a:p>
        </p:txBody>
      </p:sp>
      <p:sp>
        <p:nvSpPr>
          <p:cNvPr id="10247" name="Rectangle 7">
            <a:extLst>
              <a:ext uri="{FF2B5EF4-FFF2-40B4-BE49-F238E27FC236}">
                <a16:creationId xmlns:a16="http://schemas.microsoft.com/office/drawing/2014/main" id="{D025E2D0-9457-1B28-E8E6-4D1BF98EBFC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bg1"/>
                </a:solidFill>
              </a:defRPr>
            </a:lvl1pPr>
          </a:lstStyle>
          <a:p>
            <a:fld id="{78E7D010-5AB7-9740-A65C-C3273F3CC34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5CC8E1-393D-7320-BB13-24FCF5CC4E32}"/>
              </a:ext>
            </a:extLst>
          </p:cNvPr>
          <p:cNvSpPr>
            <a:spLocks noGrp="1" noChangeArrowheads="1"/>
          </p:cNvSpPr>
          <p:nvPr>
            <p:ph type="sldNum" sz="quarter" idx="5"/>
          </p:nvPr>
        </p:nvSpPr>
        <p:spPr>
          <a:ln/>
        </p:spPr>
        <p:txBody>
          <a:bodyPr/>
          <a:lstStyle/>
          <a:p>
            <a:fld id="{C961A16C-CA65-F84C-809F-DF5872B52901}" type="slidenum">
              <a:rPr lang="en-US" altLang="en-US"/>
              <a:pPr/>
              <a:t>1</a:t>
            </a:fld>
            <a:endParaRPr lang="en-US" altLang="en-US"/>
          </a:p>
        </p:txBody>
      </p:sp>
      <p:sp>
        <p:nvSpPr>
          <p:cNvPr id="68610" name="Rectangle 2">
            <a:extLst>
              <a:ext uri="{FF2B5EF4-FFF2-40B4-BE49-F238E27FC236}">
                <a16:creationId xmlns:a16="http://schemas.microsoft.com/office/drawing/2014/main" id="{7AEF2F3C-DDA7-235B-48C4-B01CB65236D0}"/>
              </a:ext>
            </a:extLst>
          </p:cNvPr>
          <p:cNvSpPr>
            <a:spLocks noChangeArrowheads="1" noTextEdit="1"/>
          </p:cNvSpPr>
          <p:nvPr>
            <p:ph type="sldImg"/>
          </p:nvPr>
        </p:nvSpPr>
        <p:spPr>
          <a:ln/>
        </p:spPr>
      </p:sp>
      <p:sp>
        <p:nvSpPr>
          <p:cNvPr id="68611" name="Rectangle 3">
            <a:extLst>
              <a:ext uri="{FF2B5EF4-FFF2-40B4-BE49-F238E27FC236}">
                <a16:creationId xmlns:a16="http://schemas.microsoft.com/office/drawing/2014/main" id="{C7F0302B-DA37-B0C8-ADF6-0B0FA7F86CE5}"/>
              </a:ext>
            </a:extLst>
          </p:cNvPr>
          <p:cNvSpPr>
            <a:spLocks noGrp="1" noChangeArrowheads="1"/>
          </p:cNvSpPr>
          <p:nvPr>
            <p:ph type="body" idx="1"/>
          </p:nvPr>
        </p:nvSpPr>
        <p:spPr/>
        <p:txBody>
          <a:bodyPr/>
          <a:lstStyle/>
          <a:p>
            <a:endParaRPr lang="en-US" altLang="en-US">
              <a:latin typeface="Gill Sans" panose="020B0502020104020203" pitchFamily="34" charset="-79"/>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232BE57-9AC4-CCBF-5CBE-DCF60A5575BA}"/>
              </a:ext>
            </a:extLst>
          </p:cNvPr>
          <p:cNvSpPr>
            <a:spLocks noGrp="1" noChangeArrowheads="1"/>
          </p:cNvSpPr>
          <p:nvPr>
            <p:ph type="sldNum" sz="quarter" idx="5"/>
          </p:nvPr>
        </p:nvSpPr>
        <p:spPr>
          <a:ln/>
        </p:spPr>
        <p:txBody>
          <a:bodyPr/>
          <a:lstStyle/>
          <a:p>
            <a:fld id="{6182CEE9-40E9-2040-9A36-5719E95F14F5}" type="slidenum">
              <a:rPr lang="en-US" altLang="en-US"/>
              <a:pPr/>
              <a:t>2</a:t>
            </a:fld>
            <a:endParaRPr lang="en-US" altLang="en-US"/>
          </a:p>
        </p:txBody>
      </p:sp>
      <p:sp>
        <p:nvSpPr>
          <p:cNvPr id="126978" name="Rectangle 1026">
            <a:extLst>
              <a:ext uri="{FF2B5EF4-FFF2-40B4-BE49-F238E27FC236}">
                <a16:creationId xmlns:a16="http://schemas.microsoft.com/office/drawing/2014/main" id="{2503CAEF-5F56-2ACA-5FCA-34E1122CA924}"/>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6979" name="Rectangle 1027">
            <a:extLst>
              <a:ext uri="{FF2B5EF4-FFF2-40B4-BE49-F238E27FC236}">
                <a16:creationId xmlns:a16="http://schemas.microsoft.com/office/drawing/2014/main" id="{74A4FC85-FCF5-EEFB-E354-BD9A31D7E94E}"/>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4C83D1B-2081-5E6D-3951-66AC7D087EDF}"/>
              </a:ext>
            </a:extLst>
          </p:cNvPr>
          <p:cNvSpPr>
            <a:spLocks noGrp="1" noChangeArrowheads="1"/>
          </p:cNvSpPr>
          <p:nvPr>
            <p:ph type="sldNum" sz="quarter" idx="5"/>
          </p:nvPr>
        </p:nvSpPr>
        <p:spPr>
          <a:ln/>
        </p:spPr>
        <p:txBody>
          <a:bodyPr/>
          <a:lstStyle/>
          <a:p>
            <a:fld id="{DE424976-7962-6640-96F1-45631072D554}" type="slidenum">
              <a:rPr lang="en-US" altLang="en-US"/>
              <a:pPr/>
              <a:t>3</a:t>
            </a:fld>
            <a:endParaRPr lang="en-US" altLang="en-US"/>
          </a:p>
        </p:txBody>
      </p:sp>
      <p:sp>
        <p:nvSpPr>
          <p:cNvPr id="112642" name="Rectangle 1026">
            <a:extLst>
              <a:ext uri="{FF2B5EF4-FFF2-40B4-BE49-F238E27FC236}">
                <a16:creationId xmlns:a16="http://schemas.microsoft.com/office/drawing/2014/main" id="{B3FFFD44-C04E-FCCF-8560-777373225C23}"/>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2643" name="Rectangle 1027">
            <a:extLst>
              <a:ext uri="{FF2B5EF4-FFF2-40B4-BE49-F238E27FC236}">
                <a16:creationId xmlns:a16="http://schemas.microsoft.com/office/drawing/2014/main" id="{ED81B63D-5393-7201-A0A3-FA4482BB1539}"/>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sz="1400" b="1"/>
              <a:t>OPTIONAL SLIDE</a:t>
            </a:r>
            <a:endParaRPr lang="en-US" altLang="en-US"/>
          </a:p>
          <a:p>
            <a:r>
              <a:rPr lang="en-US" altLang="en-US"/>
              <a:t>Images courtesy of Professor </a:t>
            </a:r>
            <a:r>
              <a:rPr lang="en-US" altLang="en-US" sz="900">
                <a:solidFill>
                  <a:srgbClr val="000000"/>
                </a:solidFill>
                <a:latin typeface="Monaco" pitchFamily="2" charset="77"/>
              </a:rPr>
              <a:t>Gabor Kunstatter, University of Winnipeg</a:t>
            </a:r>
            <a:endParaRPr lang="en-US" altLang="en-US"/>
          </a:p>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35AB51-DC91-67C7-BD09-2FBA50204ADB}"/>
              </a:ext>
            </a:extLst>
          </p:cNvPr>
          <p:cNvSpPr>
            <a:spLocks noGrp="1" noChangeArrowheads="1"/>
          </p:cNvSpPr>
          <p:nvPr>
            <p:ph type="sldNum" sz="quarter" idx="5"/>
          </p:nvPr>
        </p:nvSpPr>
        <p:spPr>
          <a:ln/>
        </p:spPr>
        <p:txBody>
          <a:bodyPr/>
          <a:lstStyle/>
          <a:p>
            <a:fld id="{717C52E6-E837-3643-AB28-110FBF37CCB0}" type="slidenum">
              <a:rPr lang="en-US" altLang="en-US"/>
              <a:pPr/>
              <a:t>4</a:t>
            </a:fld>
            <a:endParaRPr lang="en-US" altLang="en-US"/>
          </a:p>
        </p:txBody>
      </p:sp>
      <p:sp>
        <p:nvSpPr>
          <p:cNvPr id="78850" name="Rectangle 2">
            <a:extLst>
              <a:ext uri="{FF2B5EF4-FFF2-40B4-BE49-F238E27FC236}">
                <a16:creationId xmlns:a16="http://schemas.microsoft.com/office/drawing/2014/main" id="{CFDB5C40-0740-D24C-98F4-A84581F2969A}"/>
              </a:ext>
            </a:extLst>
          </p:cNvPr>
          <p:cNvSpPr>
            <a:spLocks noChangeArrowheads="1" noTextEdit="1"/>
          </p:cNvSpPr>
          <p:nvPr>
            <p:ph type="sldImg"/>
          </p:nvPr>
        </p:nvSpPr>
        <p:spPr>
          <a:ln/>
        </p:spPr>
      </p:sp>
      <p:sp>
        <p:nvSpPr>
          <p:cNvPr id="78851" name="Rectangle 3">
            <a:extLst>
              <a:ext uri="{FF2B5EF4-FFF2-40B4-BE49-F238E27FC236}">
                <a16:creationId xmlns:a16="http://schemas.microsoft.com/office/drawing/2014/main" id="{CED6FEBB-7319-15CB-F174-7B7F2AF367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F628917-EE9B-E145-C28E-96106D7A1EB7}"/>
              </a:ext>
            </a:extLst>
          </p:cNvPr>
          <p:cNvSpPr>
            <a:spLocks noGrp="1" noChangeArrowheads="1"/>
          </p:cNvSpPr>
          <p:nvPr>
            <p:ph type="sldNum" sz="quarter" idx="5"/>
          </p:nvPr>
        </p:nvSpPr>
        <p:spPr>
          <a:ln/>
        </p:spPr>
        <p:txBody>
          <a:bodyPr/>
          <a:lstStyle/>
          <a:p>
            <a:fld id="{98CF1773-A1ED-9E4F-87B2-B8FC57C0A0ED}" type="slidenum">
              <a:rPr lang="en-US" altLang="en-US"/>
              <a:pPr/>
              <a:t>5</a:t>
            </a:fld>
            <a:endParaRPr lang="en-US" altLang="en-US"/>
          </a:p>
        </p:txBody>
      </p:sp>
      <p:sp>
        <p:nvSpPr>
          <p:cNvPr id="91138" name="Rectangle 1026">
            <a:extLst>
              <a:ext uri="{FF2B5EF4-FFF2-40B4-BE49-F238E27FC236}">
                <a16:creationId xmlns:a16="http://schemas.microsoft.com/office/drawing/2014/main" id="{5E80064F-FE9F-8541-F2D6-F8132DE5B1EB}"/>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1139" name="Rectangle 1027">
            <a:extLst>
              <a:ext uri="{FF2B5EF4-FFF2-40B4-BE49-F238E27FC236}">
                <a16:creationId xmlns:a16="http://schemas.microsoft.com/office/drawing/2014/main" id="{E076527D-C3FB-4E95-6E3E-4F2010D1D4ED}"/>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EAD59C-AF9E-0704-2C40-74693931B78F}"/>
              </a:ext>
            </a:extLst>
          </p:cNvPr>
          <p:cNvSpPr>
            <a:spLocks noGrp="1" noChangeArrowheads="1"/>
          </p:cNvSpPr>
          <p:nvPr>
            <p:ph type="sldNum" sz="quarter" idx="5"/>
          </p:nvPr>
        </p:nvSpPr>
        <p:spPr>
          <a:ln/>
        </p:spPr>
        <p:txBody>
          <a:bodyPr/>
          <a:lstStyle/>
          <a:p>
            <a:fld id="{D2504688-7F10-524A-8D85-9FFB52577DAE}" type="slidenum">
              <a:rPr lang="en-US" altLang="en-US"/>
              <a:pPr/>
              <a:t>6</a:t>
            </a:fld>
            <a:endParaRPr lang="en-US" altLang="en-US"/>
          </a:p>
        </p:txBody>
      </p:sp>
      <p:sp>
        <p:nvSpPr>
          <p:cNvPr id="54274" name="Rectangle 2">
            <a:extLst>
              <a:ext uri="{FF2B5EF4-FFF2-40B4-BE49-F238E27FC236}">
                <a16:creationId xmlns:a16="http://schemas.microsoft.com/office/drawing/2014/main" id="{95E63B93-AD09-4E47-6475-AB184681A5AD}"/>
              </a:ext>
            </a:extLst>
          </p:cNvPr>
          <p:cNvSpPr>
            <a:spLocks noChangeArrowheads="1" noTextEdit="1"/>
          </p:cNvSpPr>
          <p:nvPr>
            <p:ph type="sldImg"/>
          </p:nvPr>
        </p:nvSpPr>
        <p:spPr>
          <a:ln/>
        </p:spPr>
      </p:sp>
      <p:sp>
        <p:nvSpPr>
          <p:cNvPr id="54275" name="Rectangle 3">
            <a:extLst>
              <a:ext uri="{FF2B5EF4-FFF2-40B4-BE49-F238E27FC236}">
                <a16:creationId xmlns:a16="http://schemas.microsoft.com/office/drawing/2014/main" id="{304F9767-2BAB-DEF9-CC05-1E7FF36510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2432C2-224C-C5C0-2988-C36A166226B7}"/>
              </a:ext>
            </a:extLst>
          </p:cNvPr>
          <p:cNvSpPr>
            <a:spLocks noGrp="1" noChangeArrowheads="1"/>
          </p:cNvSpPr>
          <p:nvPr>
            <p:ph type="sldNum" sz="quarter" idx="5"/>
          </p:nvPr>
        </p:nvSpPr>
        <p:spPr>
          <a:ln/>
        </p:spPr>
        <p:txBody>
          <a:bodyPr/>
          <a:lstStyle/>
          <a:p>
            <a:fld id="{2E7F5A9C-48C9-E14D-B24B-3EFF47C197F8}" type="slidenum">
              <a:rPr lang="en-US" altLang="en-US"/>
              <a:pPr/>
              <a:t>7</a:t>
            </a:fld>
            <a:endParaRPr lang="en-US" altLang="en-US"/>
          </a:p>
        </p:txBody>
      </p:sp>
      <p:sp>
        <p:nvSpPr>
          <p:cNvPr id="99330" name="Rectangle 2">
            <a:extLst>
              <a:ext uri="{FF2B5EF4-FFF2-40B4-BE49-F238E27FC236}">
                <a16:creationId xmlns:a16="http://schemas.microsoft.com/office/drawing/2014/main" id="{2158727A-0EF9-1A24-5FC3-90DFE079C1E9}"/>
              </a:ext>
            </a:extLst>
          </p:cNvPr>
          <p:cNvSpPr>
            <a:spLocks noChangeArrowheads="1" noTextEdit="1"/>
          </p:cNvSpPr>
          <p:nvPr>
            <p:ph type="sldImg"/>
          </p:nvPr>
        </p:nvSpPr>
        <p:spPr>
          <a:ln/>
        </p:spPr>
      </p:sp>
      <p:sp>
        <p:nvSpPr>
          <p:cNvPr id="99331" name="Rectangle 3">
            <a:extLst>
              <a:ext uri="{FF2B5EF4-FFF2-40B4-BE49-F238E27FC236}">
                <a16:creationId xmlns:a16="http://schemas.microsoft.com/office/drawing/2014/main" id="{1E3CC72B-6B06-28B4-3946-ACD4E7DDD38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6F5F27-2430-736B-E88D-47F25EFD63C1}"/>
              </a:ext>
            </a:extLst>
          </p:cNvPr>
          <p:cNvSpPr>
            <a:spLocks noGrp="1" noChangeArrowheads="1"/>
          </p:cNvSpPr>
          <p:nvPr>
            <p:ph type="sldNum" sz="quarter" idx="5"/>
          </p:nvPr>
        </p:nvSpPr>
        <p:spPr>
          <a:ln/>
        </p:spPr>
        <p:txBody>
          <a:bodyPr/>
          <a:lstStyle/>
          <a:p>
            <a:fld id="{692411EC-298F-0F4F-961D-21AD24389D6A}" type="slidenum">
              <a:rPr lang="en-US" altLang="en-US"/>
              <a:pPr/>
              <a:t>8</a:t>
            </a:fld>
            <a:endParaRPr lang="en-US" altLang="en-US"/>
          </a:p>
        </p:txBody>
      </p:sp>
      <p:sp>
        <p:nvSpPr>
          <p:cNvPr id="65538" name="Rectangle 2">
            <a:extLst>
              <a:ext uri="{FF2B5EF4-FFF2-40B4-BE49-F238E27FC236}">
                <a16:creationId xmlns:a16="http://schemas.microsoft.com/office/drawing/2014/main" id="{934E7D12-6490-0CA0-691D-519AE3FB54D7}"/>
              </a:ext>
            </a:extLst>
          </p:cNvPr>
          <p:cNvSpPr>
            <a:spLocks noChangeArrowheads="1" noTextEdit="1"/>
          </p:cNvSpPr>
          <p:nvPr>
            <p:ph type="sldImg"/>
          </p:nvPr>
        </p:nvSpPr>
        <p:spPr>
          <a:ln/>
        </p:spPr>
      </p:sp>
      <p:sp>
        <p:nvSpPr>
          <p:cNvPr id="65539" name="Rectangle 3">
            <a:extLst>
              <a:ext uri="{FF2B5EF4-FFF2-40B4-BE49-F238E27FC236}">
                <a16:creationId xmlns:a16="http://schemas.microsoft.com/office/drawing/2014/main" id="{82EC5A87-7FA0-1A2A-4182-E3B9D5C1475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612DF80-5A5E-6FDD-7DD1-FC56CABEA487}"/>
              </a:ext>
            </a:extLst>
          </p:cNvPr>
          <p:cNvSpPr>
            <a:spLocks noGrp="1" noChangeArrowheads="1"/>
          </p:cNvSpPr>
          <p:nvPr>
            <p:ph type="sldNum" sz="quarter" idx="5"/>
          </p:nvPr>
        </p:nvSpPr>
        <p:spPr>
          <a:ln/>
        </p:spPr>
        <p:txBody>
          <a:bodyPr/>
          <a:lstStyle/>
          <a:p>
            <a:fld id="{8056F5D7-2771-304C-9F3F-FBA29CA6F618}" type="slidenum">
              <a:rPr lang="en-US" altLang="en-US"/>
              <a:pPr/>
              <a:t>9</a:t>
            </a:fld>
            <a:endParaRPr lang="en-US" altLang="en-US"/>
          </a:p>
        </p:txBody>
      </p:sp>
      <p:sp>
        <p:nvSpPr>
          <p:cNvPr id="80898" name="Rectangle 2">
            <a:extLst>
              <a:ext uri="{FF2B5EF4-FFF2-40B4-BE49-F238E27FC236}">
                <a16:creationId xmlns:a16="http://schemas.microsoft.com/office/drawing/2014/main" id="{CC09C843-69C2-4B24-E24A-E91A7E082B37}"/>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9" name="Rectangle 3">
            <a:extLst>
              <a:ext uri="{FF2B5EF4-FFF2-40B4-BE49-F238E27FC236}">
                <a16:creationId xmlns:a16="http://schemas.microsoft.com/office/drawing/2014/main" id="{4C621149-FA57-05C3-D587-8C2058A1A443}"/>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(Credit: European Southern Observatory)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EE0703B-7F2A-6059-8E0D-4B5D712882D8}"/>
              </a:ext>
            </a:extLst>
          </p:cNvPr>
          <p:cNvSpPr>
            <a:spLocks noGrp="1" noChangeArrowheads="1"/>
          </p:cNvSpPr>
          <p:nvPr>
            <p:ph type="sldNum" sz="quarter" idx="5"/>
          </p:nvPr>
        </p:nvSpPr>
        <p:spPr>
          <a:ln/>
        </p:spPr>
        <p:txBody>
          <a:bodyPr/>
          <a:lstStyle/>
          <a:p>
            <a:fld id="{FC4B60BE-01F1-A04F-9361-A29F7206AECC}" type="slidenum">
              <a:rPr lang="en-US" altLang="en-US"/>
              <a:pPr/>
              <a:t>10</a:t>
            </a:fld>
            <a:endParaRPr lang="en-US" altLang="en-US"/>
          </a:p>
        </p:txBody>
      </p:sp>
      <p:sp>
        <p:nvSpPr>
          <p:cNvPr id="87042" name="Rectangle 1026">
            <a:extLst>
              <a:ext uri="{FF2B5EF4-FFF2-40B4-BE49-F238E27FC236}">
                <a16:creationId xmlns:a16="http://schemas.microsoft.com/office/drawing/2014/main" id="{B1BC4341-0A49-3244-C6C8-D1A3EEC3D1F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7043" name="Rectangle 1027">
            <a:extLst>
              <a:ext uri="{FF2B5EF4-FFF2-40B4-BE49-F238E27FC236}">
                <a16:creationId xmlns:a16="http://schemas.microsoft.com/office/drawing/2014/main" id="{6AECFE79-8D76-7FBA-D285-7F700308A276}"/>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D2764D-7E06-3C53-628C-3A49275A9C65}"/>
              </a:ext>
            </a:extLst>
          </p:cNvPr>
          <p:cNvSpPr>
            <a:spLocks noGrp="1" noChangeArrowheads="1"/>
          </p:cNvSpPr>
          <p:nvPr>
            <p:ph type="sldNum" sz="quarter" idx="5"/>
          </p:nvPr>
        </p:nvSpPr>
        <p:spPr>
          <a:ln/>
        </p:spPr>
        <p:txBody>
          <a:bodyPr/>
          <a:lstStyle/>
          <a:p>
            <a:fld id="{4A2AAAE1-EB96-1B4A-94F6-4419D991AC1B}" type="slidenum">
              <a:rPr lang="en-US" altLang="en-US"/>
              <a:pPr/>
              <a:t>11</a:t>
            </a:fld>
            <a:endParaRPr lang="en-US" altLang="en-US"/>
          </a:p>
        </p:txBody>
      </p:sp>
      <p:sp>
        <p:nvSpPr>
          <p:cNvPr id="84994" name="Rectangle 2">
            <a:extLst>
              <a:ext uri="{FF2B5EF4-FFF2-40B4-BE49-F238E27FC236}">
                <a16:creationId xmlns:a16="http://schemas.microsoft.com/office/drawing/2014/main" id="{5DCFF756-081D-1BF5-5A08-F354F0FAA28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4995" name="Rectangle 3">
            <a:extLst>
              <a:ext uri="{FF2B5EF4-FFF2-40B4-BE49-F238E27FC236}">
                <a16:creationId xmlns:a16="http://schemas.microsoft.com/office/drawing/2014/main" id="{1E984D9E-0FAC-6489-0E24-261635707D5F}"/>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E9B0A1-0720-CFCE-687D-D915B60B4DF9}"/>
              </a:ext>
            </a:extLst>
          </p:cNvPr>
          <p:cNvSpPr>
            <a:spLocks noGrp="1" noChangeArrowheads="1"/>
          </p:cNvSpPr>
          <p:nvPr>
            <p:ph type="sldNum" sz="quarter" idx="5"/>
          </p:nvPr>
        </p:nvSpPr>
        <p:spPr>
          <a:ln/>
        </p:spPr>
        <p:txBody>
          <a:bodyPr/>
          <a:lstStyle/>
          <a:p>
            <a:fld id="{94E80DFC-2B0E-B641-B9D3-769332411C88}" type="slidenum">
              <a:rPr lang="en-US" altLang="en-US"/>
              <a:pPr/>
              <a:t>12</a:t>
            </a:fld>
            <a:endParaRPr lang="en-US" altLang="en-US"/>
          </a:p>
        </p:txBody>
      </p:sp>
      <p:sp>
        <p:nvSpPr>
          <p:cNvPr id="114690" name="Rectangle 2">
            <a:extLst>
              <a:ext uri="{FF2B5EF4-FFF2-40B4-BE49-F238E27FC236}">
                <a16:creationId xmlns:a16="http://schemas.microsoft.com/office/drawing/2014/main" id="{D4693176-03A5-2011-7DC9-43B759CEE4B7}"/>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4691" name="Rectangle 3">
            <a:extLst>
              <a:ext uri="{FF2B5EF4-FFF2-40B4-BE49-F238E27FC236}">
                <a16:creationId xmlns:a16="http://schemas.microsoft.com/office/drawing/2014/main" id="{B364FD4C-5539-362B-85BD-1DA900614F21}"/>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9212BC-2E0A-DCF1-16F8-14AC67643F7F}"/>
              </a:ext>
            </a:extLst>
          </p:cNvPr>
          <p:cNvSpPr>
            <a:spLocks noGrp="1" noChangeArrowheads="1"/>
          </p:cNvSpPr>
          <p:nvPr>
            <p:ph type="sldNum" sz="quarter" idx="5"/>
          </p:nvPr>
        </p:nvSpPr>
        <p:spPr>
          <a:ln/>
        </p:spPr>
        <p:txBody>
          <a:bodyPr/>
          <a:lstStyle/>
          <a:p>
            <a:fld id="{CAA4AC52-B7D0-AA49-B5C2-621E78ECD1A3}" type="slidenum">
              <a:rPr lang="en-US" altLang="en-US"/>
              <a:pPr/>
              <a:t>13</a:t>
            </a:fld>
            <a:endParaRPr lang="en-US" altLang="en-US"/>
          </a:p>
        </p:txBody>
      </p:sp>
      <p:sp>
        <p:nvSpPr>
          <p:cNvPr id="116738" name="Rectangle 2">
            <a:extLst>
              <a:ext uri="{FF2B5EF4-FFF2-40B4-BE49-F238E27FC236}">
                <a16:creationId xmlns:a16="http://schemas.microsoft.com/office/drawing/2014/main" id="{C025C8C4-16EE-576A-4AEA-01F5CA5F2696}"/>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a:extLst>
              <a:ext uri="{FF2B5EF4-FFF2-40B4-BE49-F238E27FC236}">
                <a16:creationId xmlns:a16="http://schemas.microsoft.com/office/drawing/2014/main" id="{A0C4E38D-DD81-BE31-F37F-4210A2C886C9}"/>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46301FE-FC9A-C2DE-6AFD-13A9510345B0}"/>
              </a:ext>
            </a:extLst>
          </p:cNvPr>
          <p:cNvSpPr>
            <a:spLocks noGrp="1" noChangeArrowheads="1"/>
          </p:cNvSpPr>
          <p:nvPr>
            <p:ph type="sldNum" sz="quarter" idx="5"/>
          </p:nvPr>
        </p:nvSpPr>
        <p:spPr>
          <a:ln/>
        </p:spPr>
        <p:txBody>
          <a:bodyPr/>
          <a:lstStyle/>
          <a:p>
            <a:fld id="{049F42F0-7EF5-8345-9299-B65719FD657D}" type="slidenum">
              <a:rPr lang="en-US" altLang="en-US"/>
              <a:pPr/>
              <a:t>14</a:t>
            </a:fld>
            <a:endParaRPr lang="en-US" altLang="en-US"/>
          </a:p>
        </p:txBody>
      </p:sp>
      <p:sp>
        <p:nvSpPr>
          <p:cNvPr id="118786" name="Rectangle 2">
            <a:extLst>
              <a:ext uri="{FF2B5EF4-FFF2-40B4-BE49-F238E27FC236}">
                <a16:creationId xmlns:a16="http://schemas.microsoft.com/office/drawing/2014/main" id="{3AF27D55-5310-736A-A1E5-14E00C755CA3}"/>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8787" name="Rectangle 3">
            <a:extLst>
              <a:ext uri="{FF2B5EF4-FFF2-40B4-BE49-F238E27FC236}">
                <a16:creationId xmlns:a16="http://schemas.microsoft.com/office/drawing/2014/main" id="{A7F8A6FF-062A-7FA5-62D3-3E2217BD8049}"/>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FAC6282-972B-721C-BA94-1BC85B553E01}"/>
              </a:ext>
            </a:extLst>
          </p:cNvPr>
          <p:cNvSpPr>
            <a:spLocks noGrp="1" noChangeArrowheads="1"/>
          </p:cNvSpPr>
          <p:nvPr>
            <p:ph type="sldNum" sz="quarter" idx="5"/>
          </p:nvPr>
        </p:nvSpPr>
        <p:spPr>
          <a:ln/>
        </p:spPr>
        <p:txBody>
          <a:bodyPr/>
          <a:lstStyle/>
          <a:p>
            <a:fld id="{0FFE5FEA-7093-5446-9727-EFC2A987EF97}" type="slidenum">
              <a:rPr lang="en-US" altLang="en-US"/>
              <a:pPr/>
              <a:t>15</a:t>
            </a:fld>
            <a:endParaRPr lang="en-US" altLang="en-US"/>
          </a:p>
        </p:txBody>
      </p:sp>
      <p:sp>
        <p:nvSpPr>
          <p:cNvPr id="120834" name="Rectangle 1026">
            <a:extLst>
              <a:ext uri="{FF2B5EF4-FFF2-40B4-BE49-F238E27FC236}">
                <a16:creationId xmlns:a16="http://schemas.microsoft.com/office/drawing/2014/main" id="{8FAC974E-4BC4-925D-30EF-F0416F9DB7E4}"/>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1027">
            <a:extLst>
              <a:ext uri="{FF2B5EF4-FFF2-40B4-BE49-F238E27FC236}">
                <a16:creationId xmlns:a16="http://schemas.microsoft.com/office/drawing/2014/main" id="{5C5A70B0-BD16-0D31-49E1-D5CBD249B0CE}"/>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72668F4-A3F5-8A5E-0FE7-F6449CD7EC5B}"/>
              </a:ext>
            </a:extLst>
          </p:cNvPr>
          <p:cNvSpPr>
            <a:spLocks noGrp="1" noChangeArrowheads="1"/>
          </p:cNvSpPr>
          <p:nvPr>
            <p:ph type="sldNum" sz="quarter" idx="5"/>
          </p:nvPr>
        </p:nvSpPr>
        <p:spPr>
          <a:ln/>
        </p:spPr>
        <p:txBody>
          <a:bodyPr/>
          <a:lstStyle/>
          <a:p>
            <a:fld id="{9C2B9208-1062-9B45-80B8-F26DCC1E23D4}" type="slidenum">
              <a:rPr lang="en-US" altLang="en-US"/>
              <a:pPr/>
              <a:t>16</a:t>
            </a:fld>
            <a:endParaRPr lang="en-US" altLang="en-US"/>
          </a:p>
        </p:txBody>
      </p:sp>
      <p:sp>
        <p:nvSpPr>
          <p:cNvPr id="95234" name="Rectangle 1026">
            <a:extLst>
              <a:ext uri="{FF2B5EF4-FFF2-40B4-BE49-F238E27FC236}">
                <a16:creationId xmlns:a16="http://schemas.microsoft.com/office/drawing/2014/main" id="{1C583424-42F0-EFC2-E1C5-F261CA899EB9}"/>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5235" name="Rectangle 1027">
            <a:extLst>
              <a:ext uri="{FF2B5EF4-FFF2-40B4-BE49-F238E27FC236}">
                <a16:creationId xmlns:a16="http://schemas.microsoft.com/office/drawing/2014/main" id="{C48819C2-D210-F0D6-F30A-AD43F82AF86C}"/>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sz="1000"/>
          </a:p>
          <a:p>
            <a:r>
              <a:rPr lang="en-US" altLang="en-US" sz="1000"/>
              <a:t>Credit: </a:t>
            </a:r>
            <a:r>
              <a:rPr lang="en-US" altLang="en-US" sz="1000">
                <a:solidFill>
                  <a:schemeClr val="bg2"/>
                </a:solidFill>
              </a:rPr>
              <a:t>M74 Photo Credit: NOAO/AURA/NSF</a:t>
            </a:r>
            <a:endParaRPr lang="en-US" altLang="en-US" sz="10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ADCEE39-D2D7-3A04-2C24-A22DA1881808}"/>
              </a:ext>
            </a:extLst>
          </p:cNvPr>
          <p:cNvSpPr>
            <a:spLocks noGrp="1" noChangeArrowheads="1"/>
          </p:cNvSpPr>
          <p:nvPr>
            <p:ph type="sldNum" sz="quarter" idx="5"/>
          </p:nvPr>
        </p:nvSpPr>
        <p:spPr>
          <a:ln/>
        </p:spPr>
        <p:txBody>
          <a:bodyPr/>
          <a:lstStyle/>
          <a:p>
            <a:fld id="{178D7912-DF65-0946-913A-B084D198E724}" type="slidenum">
              <a:rPr lang="en-US" altLang="en-US"/>
              <a:pPr/>
              <a:t>17</a:t>
            </a:fld>
            <a:endParaRPr lang="en-US" altLang="en-US"/>
          </a:p>
        </p:txBody>
      </p:sp>
      <p:sp>
        <p:nvSpPr>
          <p:cNvPr id="48130" name="Rectangle 2">
            <a:extLst>
              <a:ext uri="{FF2B5EF4-FFF2-40B4-BE49-F238E27FC236}">
                <a16:creationId xmlns:a16="http://schemas.microsoft.com/office/drawing/2014/main" id="{3D82B1A0-D67F-C63F-B78D-55211A1E2A5A}"/>
              </a:ext>
            </a:extLst>
          </p:cNvPr>
          <p:cNvSpPr>
            <a:spLocks noChangeArrowheads="1" noTextEdit="1"/>
          </p:cNvSpPr>
          <p:nvPr>
            <p:ph type="sldImg"/>
          </p:nvPr>
        </p:nvSpPr>
        <p:spPr>
          <a:ln/>
        </p:spPr>
      </p:sp>
      <p:sp>
        <p:nvSpPr>
          <p:cNvPr id="48131" name="Rectangle 3">
            <a:extLst>
              <a:ext uri="{FF2B5EF4-FFF2-40B4-BE49-F238E27FC236}">
                <a16:creationId xmlns:a16="http://schemas.microsoft.com/office/drawing/2014/main" id="{EC906A93-242B-8C74-ADD1-59E03641408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ED9E3A-AA54-7BE0-A18C-4D7FDFBC1AC8}"/>
              </a:ext>
            </a:extLst>
          </p:cNvPr>
          <p:cNvSpPr>
            <a:spLocks noGrp="1" noChangeArrowheads="1"/>
          </p:cNvSpPr>
          <p:nvPr>
            <p:ph type="sldNum" sz="quarter" idx="5"/>
          </p:nvPr>
        </p:nvSpPr>
        <p:spPr>
          <a:ln/>
        </p:spPr>
        <p:txBody>
          <a:bodyPr/>
          <a:lstStyle/>
          <a:p>
            <a:fld id="{6F2B0D16-72EE-2041-BD1A-01589D449895}" type="slidenum">
              <a:rPr lang="en-US" altLang="en-US"/>
              <a:pPr/>
              <a:t>18</a:t>
            </a:fld>
            <a:endParaRPr lang="en-US" altLang="en-US"/>
          </a:p>
        </p:txBody>
      </p:sp>
      <p:sp>
        <p:nvSpPr>
          <p:cNvPr id="104450" name="Rectangle 2">
            <a:extLst>
              <a:ext uri="{FF2B5EF4-FFF2-40B4-BE49-F238E27FC236}">
                <a16:creationId xmlns:a16="http://schemas.microsoft.com/office/drawing/2014/main" id="{1F48ADEC-0D6A-57FE-7585-5C6380293F3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4451" name="Rectangle 3">
            <a:extLst>
              <a:ext uri="{FF2B5EF4-FFF2-40B4-BE49-F238E27FC236}">
                <a16:creationId xmlns:a16="http://schemas.microsoft.com/office/drawing/2014/main" id="{5317931A-505A-149E-EB37-C07C9AB4BAD9}"/>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EBEF237-B705-92B4-2D3E-26EA2AF8A4C3}"/>
              </a:ext>
            </a:extLst>
          </p:cNvPr>
          <p:cNvSpPr>
            <a:spLocks noGrp="1" noChangeArrowheads="1"/>
          </p:cNvSpPr>
          <p:nvPr>
            <p:ph type="sldNum" sz="quarter" idx="5"/>
          </p:nvPr>
        </p:nvSpPr>
        <p:spPr>
          <a:ln/>
        </p:spPr>
        <p:txBody>
          <a:bodyPr/>
          <a:lstStyle/>
          <a:p>
            <a:fld id="{9E006505-FD11-4F4A-BA40-E2DA841781C8}" type="slidenum">
              <a:rPr lang="en-US" altLang="en-US"/>
              <a:pPr/>
              <a:t>19</a:t>
            </a:fld>
            <a:endParaRPr lang="en-US" altLang="en-US"/>
          </a:p>
        </p:txBody>
      </p:sp>
      <p:sp>
        <p:nvSpPr>
          <p:cNvPr id="106498" name="Rectangle 1026">
            <a:extLst>
              <a:ext uri="{FF2B5EF4-FFF2-40B4-BE49-F238E27FC236}">
                <a16:creationId xmlns:a16="http://schemas.microsoft.com/office/drawing/2014/main" id="{4858DFE1-EA3A-9DC8-9C3E-D92AE0ECAF9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6499" name="Rectangle 1027">
            <a:extLst>
              <a:ext uri="{FF2B5EF4-FFF2-40B4-BE49-F238E27FC236}">
                <a16:creationId xmlns:a16="http://schemas.microsoft.com/office/drawing/2014/main" id="{9A40D6F6-FFB4-6FD3-0364-B7C8B7DD7A4E}"/>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B38A67-73AD-0CDE-0A32-F266DAEAEA77}"/>
              </a:ext>
            </a:extLst>
          </p:cNvPr>
          <p:cNvSpPr>
            <a:spLocks noGrp="1" noChangeArrowheads="1"/>
          </p:cNvSpPr>
          <p:nvPr>
            <p:ph type="sldNum" sz="quarter" idx="5"/>
          </p:nvPr>
        </p:nvSpPr>
        <p:spPr>
          <a:ln/>
        </p:spPr>
        <p:txBody>
          <a:bodyPr/>
          <a:lstStyle/>
          <a:p>
            <a:fld id="{46A82481-FB44-0142-B530-89EBD81F397E}" type="slidenum">
              <a:rPr lang="en-US" altLang="en-US"/>
              <a:pPr/>
              <a:t>20</a:t>
            </a:fld>
            <a:endParaRPr lang="en-US" altLang="en-US"/>
          </a:p>
        </p:txBody>
      </p:sp>
      <p:sp>
        <p:nvSpPr>
          <p:cNvPr id="38914" name="Rectangle 2">
            <a:extLst>
              <a:ext uri="{FF2B5EF4-FFF2-40B4-BE49-F238E27FC236}">
                <a16:creationId xmlns:a16="http://schemas.microsoft.com/office/drawing/2014/main" id="{A2414984-9722-B07C-04C2-94BDDAC03AB4}"/>
              </a:ext>
            </a:extLst>
          </p:cNvPr>
          <p:cNvSpPr>
            <a:spLocks noChangeArrowheads="1" noTextEdit="1"/>
          </p:cNvSpPr>
          <p:nvPr>
            <p:ph type="sldImg"/>
          </p:nvPr>
        </p:nvSpPr>
        <p:spPr>
          <a:ln/>
        </p:spPr>
      </p:sp>
      <p:sp>
        <p:nvSpPr>
          <p:cNvPr id="38915" name="Rectangle 3">
            <a:extLst>
              <a:ext uri="{FF2B5EF4-FFF2-40B4-BE49-F238E27FC236}">
                <a16:creationId xmlns:a16="http://schemas.microsoft.com/office/drawing/2014/main" id="{29198B87-D468-4F57-90C8-3DB9C4F3146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4BC716-8076-1751-3343-DDAD83533ECE}"/>
              </a:ext>
            </a:extLst>
          </p:cNvPr>
          <p:cNvSpPr>
            <a:spLocks noGrp="1" noChangeArrowheads="1"/>
          </p:cNvSpPr>
          <p:nvPr>
            <p:ph type="sldNum" sz="quarter" idx="5"/>
          </p:nvPr>
        </p:nvSpPr>
        <p:spPr>
          <a:ln/>
        </p:spPr>
        <p:txBody>
          <a:bodyPr/>
          <a:lstStyle/>
          <a:p>
            <a:fld id="{432AD949-6AD8-4C49-B8E6-7A7F30588675}" type="slidenum">
              <a:rPr lang="en-US" altLang="en-US"/>
              <a:pPr/>
              <a:t>21</a:t>
            </a:fld>
            <a:endParaRPr lang="en-US" altLang="en-US"/>
          </a:p>
        </p:txBody>
      </p:sp>
      <p:sp>
        <p:nvSpPr>
          <p:cNvPr id="93186" name="Rectangle 2">
            <a:extLst>
              <a:ext uri="{FF2B5EF4-FFF2-40B4-BE49-F238E27FC236}">
                <a16:creationId xmlns:a16="http://schemas.microsoft.com/office/drawing/2014/main" id="{4878AD3C-9B6C-F492-20CE-6E63C4266799}"/>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3187" name="Rectangle 3">
            <a:extLst>
              <a:ext uri="{FF2B5EF4-FFF2-40B4-BE49-F238E27FC236}">
                <a16:creationId xmlns:a16="http://schemas.microsoft.com/office/drawing/2014/main" id="{B038E230-2530-3DD9-6E01-943D1D6DE63C}"/>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sz="1000"/>
          </a:p>
          <a:p>
            <a:pPr eaLnBrk="0" hangingPunct="0">
              <a:spcBef>
                <a:spcPct val="50000"/>
              </a:spcBef>
            </a:pPr>
            <a:r>
              <a:rPr lang="en-US" altLang="en-US" sz="1000"/>
              <a:t>(An artist’s impression of an X-Ray binary system, the best way to detect a black hole. )</a:t>
            </a:r>
          </a:p>
          <a:p>
            <a:pPr eaLnBrk="0" hangingPunct="0">
              <a:spcBef>
                <a:spcPct val="50000"/>
              </a:spcBef>
            </a:pPr>
            <a:endParaRPr lang="en-US" altLang="en-US" sz="1000"/>
          </a:p>
          <a:p>
            <a:r>
              <a:rPr lang="en-US" altLang="en-US" sz="1000"/>
              <a:t>ANIMATION: http://nova.scitec.kobe-u.ac.jp/~matsuda/mpeg/accretion.mpg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7ADA061-4BF1-264E-C521-365CEBFC698E}"/>
              </a:ext>
            </a:extLst>
          </p:cNvPr>
          <p:cNvSpPr>
            <a:spLocks noGrp="1" noChangeArrowheads="1"/>
          </p:cNvSpPr>
          <p:nvPr>
            <p:ph type="sldNum" sz="quarter" idx="5"/>
          </p:nvPr>
        </p:nvSpPr>
        <p:spPr>
          <a:ln/>
        </p:spPr>
        <p:txBody>
          <a:bodyPr/>
          <a:lstStyle/>
          <a:p>
            <a:fld id="{B90F755F-D1D5-0649-8986-DF860565D659}" type="slidenum">
              <a:rPr lang="en-US" altLang="en-US"/>
              <a:pPr/>
              <a:t>22</a:t>
            </a:fld>
            <a:endParaRPr lang="en-US" altLang="en-US"/>
          </a:p>
        </p:txBody>
      </p:sp>
      <p:sp>
        <p:nvSpPr>
          <p:cNvPr id="108546" name="Rectangle 2">
            <a:extLst>
              <a:ext uri="{FF2B5EF4-FFF2-40B4-BE49-F238E27FC236}">
                <a16:creationId xmlns:a16="http://schemas.microsoft.com/office/drawing/2014/main" id="{B3D6584F-8509-6248-91B8-57FA9D6BD960}"/>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8547" name="Rectangle 3">
            <a:extLst>
              <a:ext uri="{FF2B5EF4-FFF2-40B4-BE49-F238E27FC236}">
                <a16:creationId xmlns:a16="http://schemas.microsoft.com/office/drawing/2014/main" id="{D992F5FA-E3CE-E771-8F06-741ADF26DFFF}"/>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sz="1600">
                <a:solidFill>
                  <a:srgbClr val="000000"/>
                </a:solidFill>
                <a:latin typeface="Verdana" panose="020B0604030504040204" pitchFamily="34" charset="0"/>
              </a:rPr>
              <a:t>© Infrared and Submillimeter Astronomy Group at MPE</a:t>
            </a:r>
          </a:p>
          <a:p>
            <a:pPr eaLnBrk="0" hangingPunct="0">
              <a:spcBef>
                <a:spcPct val="50000"/>
              </a:spcBef>
            </a:pPr>
            <a:r>
              <a:rPr lang="en-US" altLang="en-US" b="1">
                <a:solidFill>
                  <a:srgbClr val="000000"/>
                </a:solidFill>
                <a:latin typeface="Verdana" panose="020B0604030504040204" pitchFamily="34" charset="0"/>
              </a:rPr>
              <a:t>(Max-Planck-Institut für extraterrestrische Physik)</a:t>
            </a:r>
          </a:p>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4F8187-E82A-6D01-DEB4-A79DB72126D6}"/>
              </a:ext>
            </a:extLst>
          </p:cNvPr>
          <p:cNvSpPr>
            <a:spLocks noGrp="1" noChangeArrowheads="1"/>
          </p:cNvSpPr>
          <p:nvPr>
            <p:ph type="sldNum" sz="quarter" idx="5"/>
          </p:nvPr>
        </p:nvSpPr>
        <p:spPr>
          <a:ln/>
        </p:spPr>
        <p:txBody>
          <a:bodyPr/>
          <a:lstStyle/>
          <a:p>
            <a:fld id="{8A00C65A-15E9-5346-B005-85833C78D214}" type="slidenum">
              <a:rPr lang="en-US" altLang="en-US"/>
              <a:pPr/>
              <a:t>23</a:t>
            </a:fld>
            <a:endParaRPr lang="en-US" altLang="en-US"/>
          </a:p>
        </p:txBody>
      </p:sp>
      <p:sp>
        <p:nvSpPr>
          <p:cNvPr id="110594" name="Rectangle 2">
            <a:extLst>
              <a:ext uri="{FF2B5EF4-FFF2-40B4-BE49-F238E27FC236}">
                <a16:creationId xmlns:a16="http://schemas.microsoft.com/office/drawing/2014/main" id="{A498FD9C-4B9D-CF2F-51BC-0F4FD9BA8C6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0595" name="Rectangle 3">
            <a:extLst>
              <a:ext uri="{FF2B5EF4-FFF2-40B4-BE49-F238E27FC236}">
                <a16:creationId xmlns:a16="http://schemas.microsoft.com/office/drawing/2014/main" id="{CCC1082E-D6B3-3C2F-3F9D-7171E95CF218}"/>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sz="1600">
                <a:solidFill>
                  <a:srgbClr val="000000"/>
                </a:solidFill>
                <a:latin typeface="Verdana" panose="020B0604030504040204" pitchFamily="34" charset="0"/>
              </a:rPr>
              <a:t>© Infrared and Submillimeter Astronomy Group at MPE</a:t>
            </a:r>
          </a:p>
          <a:p>
            <a:pPr eaLnBrk="0" hangingPunct="0">
              <a:spcBef>
                <a:spcPct val="50000"/>
              </a:spcBef>
            </a:pPr>
            <a:r>
              <a:rPr lang="en-US" altLang="en-US" b="1">
                <a:solidFill>
                  <a:srgbClr val="000000"/>
                </a:solidFill>
                <a:latin typeface="Verdana" panose="020B0604030504040204" pitchFamily="34" charset="0"/>
              </a:rPr>
              <a:t>(Max-Planck-Institut für extraterrestrische Physik)</a:t>
            </a:r>
          </a:p>
          <a:p>
            <a:pPr eaLnBrk="0" hangingPunct="0">
              <a:spcBef>
                <a:spcPct val="50000"/>
              </a:spcBef>
            </a:pPr>
            <a:r>
              <a:rPr lang="en-US" altLang="en-US" b="1">
                <a:solidFill>
                  <a:srgbClr val="000000"/>
                </a:solidFill>
                <a:latin typeface="Verdana" panose="020B0604030504040204" pitchFamily="34" charset="0"/>
              </a:rPr>
              <a:t>NOTE:  This is an infrared image rather than an X-Ray image, but the effect would be essentially the same.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71445DE-9B12-BD37-DDA7-07A53CD46C55}"/>
              </a:ext>
            </a:extLst>
          </p:cNvPr>
          <p:cNvSpPr>
            <a:spLocks noGrp="1" noChangeArrowheads="1"/>
          </p:cNvSpPr>
          <p:nvPr>
            <p:ph type="sldNum" sz="quarter" idx="5"/>
          </p:nvPr>
        </p:nvSpPr>
        <p:spPr>
          <a:ln/>
        </p:spPr>
        <p:txBody>
          <a:bodyPr/>
          <a:lstStyle/>
          <a:p>
            <a:fld id="{77DF22B4-6BBF-834B-B9BE-14039610ED7B}" type="slidenum">
              <a:rPr lang="en-US" altLang="en-US"/>
              <a:pPr/>
              <a:t>24</a:t>
            </a:fld>
            <a:endParaRPr lang="en-US" altLang="en-US"/>
          </a:p>
        </p:txBody>
      </p:sp>
      <p:sp>
        <p:nvSpPr>
          <p:cNvPr id="122882" name="Rectangle 2">
            <a:extLst>
              <a:ext uri="{FF2B5EF4-FFF2-40B4-BE49-F238E27FC236}">
                <a16:creationId xmlns:a16="http://schemas.microsoft.com/office/drawing/2014/main" id="{57B7EC1A-4C0C-691F-36E3-F33E26872E9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a:extLst>
              <a:ext uri="{FF2B5EF4-FFF2-40B4-BE49-F238E27FC236}">
                <a16:creationId xmlns:a16="http://schemas.microsoft.com/office/drawing/2014/main" id="{45085858-8D32-7526-D8B6-0FB3FEB48F02}"/>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sz="900">
              <a:solidFill>
                <a:srgbClr val="000000"/>
              </a:solidFill>
              <a:latin typeface="Monaco" pitchFamily="2" charset="77"/>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8463EB-B3E0-CBCF-286E-E1545099F60E}"/>
              </a:ext>
            </a:extLst>
          </p:cNvPr>
          <p:cNvSpPr>
            <a:spLocks noGrp="1" noChangeArrowheads="1"/>
          </p:cNvSpPr>
          <p:nvPr>
            <p:ph type="sldNum" sz="quarter" idx="5"/>
          </p:nvPr>
        </p:nvSpPr>
        <p:spPr>
          <a:ln/>
        </p:spPr>
        <p:txBody>
          <a:bodyPr/>
          <a:lstStyle/>
          <a:p>
            <a:fld id="{5345F046-93EA-7A46-9977-87C814D84D23}" type="slidenum">
              <a:rPr lang="en-US" altLang="en-US"/>
              <a:pPr/>
              <a:t>25</a:t>
            </a:fld>
            <a:endParaRPr lang="en-US" altLang="en-US"/>
          </a:p>
        </p:txBody>
      </p:sp>
      <p:sp>
        <p:nvSpPr>
          <p:cNvPr id="136194" name="Rectangle 2">
            <a:extLst>
              <a:ext uri="{FF2B5EF4-FFF2-40B4-BE49-F238E27FC236}">
                <a16:creationId xmlns:a16="http://schemas.microsoft.com/office/drawing/2014/main" id="{9A214C42-F678-5E35-5D0C-8A1A622A140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6195" name="Rectangle 3">
            <a:extLst>
              <a:ext uri="{FF2B5EF4-FFF2-40B4-BE49-F238E27FC236}">
                <a16:creationId xmlns:a16="http://schemas.microsoft.com/office/drawing/2014/main" id="{DF4CB450-486D-944F-BCFF-8F72D65DFD04}"/>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CEA854-FCFF-0E43-BC8E-CD2B47995C13}"/>
              </a:ext>
            </a:extLst>
          </p:cNvPr>
          <p:cNvSpPr>
            <a:spLocks noGrp="1" noChangeArrowheads="1"/>
          </p:cNvSpPr>
          <p:nvPr>
            <p:ph type="sldNum" sz="quarter" idx="5"/>
          </p:nvPr>
        </p:nvSpPr>
        <p:spPr>
          <a:ln/>
        </p:spPr>
        <p:txBody>
          <a:bodyPr/>
          <a:lstStyle/>
          <a:p>
            <a:fld id="{A51E05E8-95F2-CF4A-B785-A6BB16549753}" type="slidenum">
              <a:rPr lang="en-US" altLang="en-US"/>
              <a:pPr/>
              <a:t>26</a:t>
            </a:fld>
            <a:endParaRPr lang="en-US" altLang="en-US"/>
          </a:p>
        </p:txBody>
      </p:sp>
      <p:sp>
        <p:nvSpPr>
          <p:cNvPr id="134146" name="Rectangle 2">
            <a:extLst>
              <a:ext uri="{FF2B5EF4-FFF2-40B4-BE49-F238E27FC236}">
                <a16:creationId xmlns:a16="http://schemas.microsoft.com/office/drawing/2014/main" id="{D45ACC3D-08AF-8FED-1B17-EFF16676B8F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4147" name="Rectangle 3">
            <a:extLst>
              <a:ext uri="{FF2B5EF4-FFF2-40B4-BE49-F238E27FC236}">
                <a16:creationId xmlns:a16="http://schemas.microsoft.com/office/drawing/2014/main" id="{996E2EA4-0519-AC4D-E1C5-A545CA8DDA19}"/>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C56FE7-583E-3E9B-AA7C-AEAF4E4BB903}"/>
              </a:ext>
            </a:extLst>
          </p:cNvPr>
          <p:cNvSpPr>
            <a:spLocks noGrp="1" noChangeArrowheads="1"/>
          </p:cNvSpPr>
          <p:nvPr>
            <p:ph type="sldNum" sz="quarter" idx="5"/>
          </p:nvPr>
        </p:nvSpPr>
        <p:spPr>
          <a:ln/>
        </p:spPr>
        <p:txBody>
          <a:bodyPr/>
          <a:lstStyle/>
          <a:p>
            <a:fld id="{2F0DF4AC-6889-D142-8BFF-E805A9D85063}" type="slidenum">
              <a:rPr lang="en-US" altLang="en-US"/>
              <a:pPr/>
              <a:t>27</a:t>
            </a:fld>
            <a:endParaRPr lang="en-US" altLang="en-US"/>
          </a:p>
        </p:txBody>
      </p:sp>
      <p:sp>
        <p:nvSpPr>
          <p:cNvPr id="53250" name="Rectangle 2">
            <a:extLst>
              <a:ext uri="{FF2B5EF4-FFF2-40B4-BE49-F238E27FC236}">
                <a16:creationId xmlns:a16="http://schemas.microsoft.com/office/drawing/2014/main" id="{E81FBB51-7C59-45D3-0D6E-54748635A417}"/>
              </a:ext>
            </a:extLst>
          </p:cNvPr>
          <p:cNvSpPr>
            <a:spLocks noChangeArrowheads="1" noTextEdit="1"/>
          </p:cNvSpPr>
          <p:nvPr>
            <p:ph type="sldImg"/>
          </p:nvPr>
        </p:nvSpPr>
        <p:spPr>
          <a:ln/>
        </p:spPr>
      </p:sp>
      <p:sp>
        <p:nvSpPr>
          <p:cNvPr id="53251" name="Rectangle 3">
            <a:extLst>
              <a:ext uri="{FF2B5EF4-FFF2-40B4-BE49-F238E27FC236}">
                <a16:creationId xmlns:a16="http://schemas.microsoft.com/office/drawing/2014/main" id="{719A75AC-C2BF-EB07-4F48-2496746506B4}"/>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B4C82-4275-A590-C0EB-6763FF3A2E6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8AC2C2-D7B6-9FA7-417D-56A25158B80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6FECFE-1716-D921-A169-284AD2520A6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FA8E001-6304-4B9C-7378-18F7D5EFE94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2A076A5-CB6A-5F5E-FB54-3F45F9447F5D}"/>
              </a:ext>
            </a:extLst>
          </p:cNvPr>
          <p:cNvSpPr>
            <a:spLocks noGrp="1"/>
          </p:cNvSpPr>
          <p:nvPr>
            <p:ph type="sldNum" sz="quarter" idx="12"/>
          </p:nvPr>
        </p:nvSpPr>
        <p:spPr/>
        <p:txBody>
          <a:bodyPr/>
          <a:lstStyle>
            <a:lvl1pPr>
              <a:defRPr/>
            </a:lvl1pPr>
          </a:lstStyle>
          <a:p>
            <a:fld id="{312F87B9-8F3A-5E41-A4D1-26270D3B6101}" type="slidenum">
              <a:rPr lang="en-US" altLang="en-US"/>
              <a:pPr/>
              <a:t>‹#›</a:t>
            </a:fld>
            <a:endParaRPr lang="en-US" altLang="en-US"/>
          </a:p>
        </p:txBody>
      </p:sp>
    </p:spTree>
    <p:extLst>
      <p:ext uri="{BB962C8B-B14F-4D97-AF65-F5344CB8AC3E}">
        <p14:creationId xmlns:p14="http://schemas.microsoft.com/office/powerpoint/2010/main" val="194072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81F52-B417-5CA5-5A0E-6532E35EFA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B53ADB-5FF6-E77D-8632-3E4A220FDC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A3522-27C5-7205-6BD9-D79022DE22E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3BA807C-13D1-9A5F-D3C8-4C8B5C9618F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3AF9AF-AA99-3F06-21F4-495C463D9EB5}"/>
              </a:ext>
            </a:extLst>
          </p:cNvPr>
          <p:cNvSpPr>
            <a:spLocks noGrp="1"/>
          </p:cNvSpPr>
          <p:nvPr>
            <p:ph type="sldNum" sz="quarter" idx="12"/>
          </p:nvPr>
        </p:nvSpPr>
        <p:spPr/>
        <p:txBody>
          <a:bodyPr/>
          <a:lstStyle>
            <a:lvl1pPr>
              <a:defRPr/>
            </a:lvl1pPr>
          </a:lstStyle>
          <a:p>
            <a:fld id="{D5D4DD6B-51DD-9444-B021-6FA6BC528B46}" type="slidenum">
              <a:rPr lang="en-US" altLang="en-US"/>
              <a:pPr/>
              <a:t>‹#›</a:t>
            </a:fld>
            <a:endParaRPr lang="en-US" altLang="en-US"/>
          </a:p>
        </p:txBody>
      </p:sp>
    </p:spTree>
    <p:extLst>
      <p:ext uri="{BB962C8B-B14F-4D97-AF65-F5344CB8AC3E}">
        <p14:creationId xmlns:p14="http://schemas.microsoft.com/office/powerpoint/2010/main" val="2075098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A325-60CB-C1D6-2EC9-32F55AF9F62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76065-B5CA-28F0-231C-89E2FB0E758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CCE0F47-0DC0-DA7B-40A0-8C066012F65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E3B0DEF-491C-C371-C24C-0D9ABDA671B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87B9134-E308-FB18-8543-11B74FC5CE4D}"/>
              </a:ext>
            </a:extLst>
          </p:cNvPr>
          <p:cNvSpPr>
            <a:spLocks noGrp="1"/>
          </p:cNvSpPr>
          <p:nvPr>
            <p:ph type="sldNum" sz="quarter" idx="12"/>
          </p:nvPr>
        </p:nvSpPr>
        <p:spPr/>
        <p:txBody>
          <a:bodyPr/>
          <a:lstStyle>
            <a:lvl1pPr>
              <a:defRPr/>
            </a:lvl1pPr>
          </a:lstStyle>
          <a:p>
            <a:fld id="{370CB240-CC4A-A144-932E-E67E5F68ACF8}" type="slidenum">
              <a:rPr lang="en-US" altLang="en-US"/>
              <a:pPr/>
              <a:t>‹#›</a:t>
            </a:fld>
            <a:endParaRPr lang="en-US" altLang="en-US"/>
          </a:p>
        </p:txBody>
      </p:sp>
    </p:spTree>
    <p:extLst>
      <p:ext uri="{BB962C8B-B14F-4D97-AF65-F5344CB8AC3E}">
        <p14:creationId xmlns:p14="http://schemas.microsoft.com/office/powerpoint/2010/main" val="3780711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93AA9-D995-5CB5-C712-E519AB0523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7CDCFC-D8B2-7213-B222-E656C75C4F2D}"/>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1F4919-87AB-6381-8E74-2D142E6CE667}"/>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C97347-312E-A6AF-7AFC-25DE10A51D5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8114C30-0698-F3F8-BB30-4BAD0564B8B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A958E22-F241-0F57-5477-C8665CD4CFBE}"/>
              </a:ext>
            </a:extLst>
          </p:cNvPr>
          <p:cNvSpPr>
            <a:spLocks noGrp="1"/>
          </p:cNvSpPr>
          <p:nvPr>
            <p:ph type="sldNum" sz="quarter" idx="12"/>
          </p:nvPr>
        </p:nvSpPr>
        <p:spPr/>
        <p:txBody>
          <a:bodyPr/>
          <a:lstStyle>
            <a:lvl1pPr>
              <a:defRPr/>
            </a:lvl1pPr>
          </a:lstStyle>
          <a:p>
            <a:fld id="{BB134F6D-427A-6846-94B2-22633100BFB0}" type="slidenum">
              <a:rPr lang="en-US" altLang="en-US"/>
              <a:pPr/>
              <a:t>‹#›</a:t>
            </a:fld>
            <a:endParaRPr lang="en-US" altLang="en-US"/>
          </a:p>
        </p:txBody>
      </p:sp>
    </p:spTree>
    <p:extLst>
      <p:ext uri="{BB962C8B-B14F-4D97-AF65-F5344CB8AC3E}">
        <p14:creationId xmlns:p14="http://schemas.microsoft.com/office/powerpoint/2010/main" val="2217681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6BED7-C41C-8C6D-B617-009EFF6ABDF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9F13A8-B4C2-2471-94FF-D93763D60C5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9A96B5-A98D-C28F-2272-3A7B430D757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18795C-25D4-82CA-A711-4949C1B86FF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8025A9-398E-FB72-4080-75F933246F5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B9A84E-8414-493C-9F42-541E84E931A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F8FBDD98-EEC8-B534-CD77-57576D763E9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17CE4C3D-D1B9-1B6E-BEF2-1E997ABAF39A}"/>
              </a:ext>
            </a:extLst>
          </p:cNvPr>
          <p:cNvSpPr>
            <a:spLocks noGrp="1"/>
          </p:cNvSpPr>
          <p:nvPr>
            <p:ph type="sldNum" sz="quarter" idx="12"/>
          </p:nvPr>
        </p:nvSpPr>
        <p:spPr/>
        <p:txBody>
          <a:bodyPr/>
          <a:lstStyle>
            <a:lvl1pPr>
              <a:defRPr/>
            </a:lvl1pPr>
          </a:lstStyle>
          <a:p>
            <a:fld id="{87010370-37B4-7D4F-892D-63AA38871CF3}" type="slidenum">
              <a:rPr lang="en-US" altLang="en-US"/>
              <a:pPr/>
              <a:t>‹#›</a:t>
            </a:fld>
            <a:endParaRPr lang="en-US" altLang="en-US"/>
          </a:p>
        </p:txBody>
      </p:sp>
    </p:spTree>
    <p:extLst>
      <p:ext uri="{BB962C8B-B14F-4D97-AF65-F5344CB8AC3E}">
        <p14:creationId xmlns:p14="http://schemas.microsoft.com/office/powerpoint/2010/main" val="4250888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2D57-0C18-B818-BA16-7839A0AFED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1298A2-E987-8089-5200-37D9E8425AE9}"/>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37BCE670-82F8-06E4-246B-81A7E1064BA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620CC45-E7C6-F0A6-36B0-EA055D2041F3}"/>
              </a:ext>
            </a:extLst>
          </p:cNvPr>
          <p:cNvSpPr>
            <a:spLocks noGrp="1"/>
          </p:cNvSpPr>
          <p:nvPr>
            <p:ph type="sldNum" sz="quarter" idx="12"/>
          </p:nvPr>
        </p:nvSpPr>
        <p:spPr/>
        <p:txBody>
          <a:bodyPr/>
          <a:lstStyle>
            <a:lvl1pPr>
              <a:defRPr/>
            </a:lvl1pPr>
          </a:lstStyle>
          <a:p>
            <a:fld id="{18F5C7E3-FB0C-AC4B-820E-6A8B9B712875}" type="slidenum">
              <a:rPr lang="en-US" altLang="en-US"/>
              <a:pPr/>
              <a:t>‹#›</a:t>
            </a:fld>
            <a:endParaRPr lang="en-US" altLang="en-US"/>
          </a:p>
        </p:txBody>
      </p:sp>
    </p:spTree>
    <p:extLst>
      <p:ext uri="{BB962C8B-B14F-4D97-AF65-F5344CB8AC3E}">
        <p14:creationId xmlns:p14="http://schemas.microsoft.com/office/powerpoint/2010/main" val="2803200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D89F0A-51C5-8561-A4BF-855A4759E3E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F8CB2D7-ECEA-DDF7-0185-01AB486AAF7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CADD17B-F9C2-79F1-FE79-C9791124B10B}"/>
              </a:ext>
            </a:extLst>
          </p:cNvPr>
          <p:cNvSpPr>
            <a:spLocks noGrp="1"/>
          </p:cNvSpPr>
          <p:nvPr>
            <p:ph type="sldNum" sz="quarter" idx="12"/>
          </p:nvPr>
        </p:nvSpPr>
        <p:spPr/>
        <p:txBody>
          <a:bodyPr/>
          <a:lstStyle>
            <a:lvl1pPr>
              <a:defRPr/>
            </a:lvl1pPr>
          </a:lstStyle>
          <a:p>
            <a:fld id="{72DA8335-04A3-D645-BA9B-85EE17258B9A}" type="slidenum">
              <a:rPr lang="en-US" altLang="en-US"/>
              <a:pPr/>
              <a:t>‹#›</a:t>
            </a:fld>
            <a:endParaRPr lang="en-US" altLang="en-US"/>
          </a:p>
        </p:txBody>
      </p:sp>
    </p:spTree>
    <p:extLst>
      <p:ext uri="{BB962C8B-B14F-4D97-AF65-F5344CB8AC3E}">
        <p14:creationId xmlns:p14="http://schemas.microsoft.com/office/powerpoint/2010/main" val="3928747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17923-B4FA-0EF2-4F91-CA7E10F3565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F164FB-4CDC-0043-0935-19BC2493B5E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DC008C-1407-6312-7999-CA754902DED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A9A24-AEBD-7692-997F-F78EFBA0AD7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C9FCB63-0116-4E62-4701-B0B264BC9B4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46A8AA1-0602-3F7B-FEF4-FF7979B0EE97}"/>
              </a:ext>
            </a:extLst>
          </p:cNvPr>
          <p:cNvSpPr>
            <a:spLocks noGrp="1"/>
          </p:cNvSpPr>
          <p:nvPr>
            <p:ph type="sldNum" sz="quarter" idx="12"/>
          </p:nvPr>
        </p:nvSpPr>
        <p:spPr/>
        <p:txBody>
          <a:bodyPr/>
          <a:lstStyle>
            <a:lvl1pPr>
              <a:defRPr/>
            </a:lvl1pPr>
          </a:lstStyle>
          <a:p>
            <a:fld id="{20E9264D-7596-B542-ADD0-2473A8F5C821}" type="slidenum">
              <a:rPr lang="en-US" altLang="en-US"/>
              <a:pPr/>
              <a:t>‹#›</a:t>
            </a:fld>
            <a:endParaRPr lang="en-US" altLang="en-US"/>
          </a:p>
        </p:txBody>
      </p:sp>
    </p:spTree>
    <p:extLst>
      <p:ext uri="{BB962C8B-B14F-4D97-AF65-F5344CB8AC3E}">
        <p14:creationId xmlns:p14="http://schemas.microsoft.com/office/powerpoint/2010/main" val="3986006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4DB48-E657-980D-D0BB-D99C488238E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A7B4CC-DEE9-F72C-06F0-2CA0AC3AB62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5BE0BC-1735-6739-59FD-687A958CC84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0FB581-454A-E9B8-BF56-86709DEF9D0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46986B9-7308-0186-5AA9-0AD2392774A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AAF19DD-025D-8ECF-7EAB-4A6ABAE19DF8}"/>
              </a:ext>
            </a:extLst>
          </p:cNvPr>
          <p:cNvSpPr>
            <a:spLocks noGrp="1"/>
          </p:cNvSpPr>
          <p:nvPr>
            <p:ph type="sldNum" sz="quarter" idx="12"/>
          </p:nvPr>
        </p:nvSpPr>
        <p:spPr/>
        <p:txBody>
          <a:bodyPr/>
          <a:lstStyle>
            <a:lvl1pPr>
              <a:defRPr/>
            </a:lvl1pPr>
          </a:lstStyle>
          <a:p>
            <a:fld id="{2E4573A8-DED0-704E-9876-B0E1BACC32C9}" type="slidenum">
              <a:rPr lang="en-US" altLang="en-US"/>
              <a:pPr/>
              <a:t>‹#›</a:t>
            </a:fld>
            <a:endParaRPr lang="en-US" altLang="en-US"/>
          </a:p>
        </p:txBody>
      </p:sp>
    </p:spTree>
    <p:extLst>
      <p:ext uri="{BB962C8B-B14F-4D97-AF65-F5344CB8AC3E}">
        <p14:creationId xmlns:p14="http://schemas.microsoft.com/office/powerpoint/2010/main" val="269535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98EB-309D-69A0-D175-41C60CD4E4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02458A-BB00-108B-8B96-E2687E5BB0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4CE718-E14C-FAF6-470A-B7311B7BF3E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C886140-C8C2-AC9C-DE8A-44E4E505B36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A872159-C3E0-EC6E-BA25-A545177722EC}"/>
              </a:ext>
            </a:extLst>
          </p:cNvPr>
          <p:cNvSpPr>
            <a:spLocks noGrp="1"/>
          </p:cNvSpPr>
          <p:nvPr>
            <p:ph type="sldNum" sz="quarter" idx="12"/>
          </p:nvPr>
        </p:nvSpPr>
        <p:spPr/>
        <p:txBody>
          <a:bodyPr/>
          <a:lstStyle>
            <a:lvl1pPr>
              <a:defRPr/>
            </a:lvl1pPr>
          </a:lstStyle>
          <a:p>
            <a:fld id="{5D8B8EB6-0A4F-DD44-BBCA-21D6CCC4E048}" type="slidenum">
              <a:rPr lang="en-US" altLang="en-US"/>
              <a:pPr/>
              <a:t>‹#›</a:t>
            </a:fld>
            <a:endParaRPr lang="en-US" altLang="en-US"/>
          </a:p>
        </p:txBody>
      </p:sp>
    </p:spTree>
    <p:extLst>
      <p:ext uri="{BB962C8B-B14F-4D97-AF65-F5344CB8AC3E}">
        <p14:creationId xmlns:p14="http://schemas.microsoft.com/office/powerpoint/2010/main" val="360980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029715-BCFF-E93C-75CD-54EB4CCE3B74}"/>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8168C6-C956-42C7-E529-6775ECC620FE}"/>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4E2795-9B68-6BDB-98F6-E2A24541D4C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D4A4F9D-ACC8-8167-2A84-1B476823243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CCA4992-5858-3251-3AFB-20470F724BD2}"/>
              </a:ext>
            </a:extLst>
          </p:cNvPr>
          <p:cNvSpPr>
            <a:spLocks noGrp="1"/>
          </p:cNvSpPr>
          <p:nvPr>
            <p:ph type="sldNum" sz="quarter" idx="12"/>
          </p:nvPr>
        </p:nvSpPr>
        <p:spPr/>
        <p:txBody>
          <a:bodyPr/>
          <a:lstStyle>
            <a:lvl1pPr>
              <a:defRPr/>
            </a:lvl1pPr>
          </a:lstStyle>
          <a:p>
            <a:fld id="{E9118501-BE65-8B4C-8638-BB360F87DA12}" type="slidenum">
              <a:rPr lang="en-US" altLang="en-US"/>
              <a:pPr/>
              <a:t>‹#›</a:t>
            </a:fld>
            <a:endParaRPr lang="en-US" altLang="en-US"/>
          </a:p>
        </p:txBody>
      </p:sp>
    </p:spTree>
    <p:extLst>
      <p:ext uri="{BB962C8B-B14F-4D97-AF65-F5344CB8AC3E}">
        <p14:creationId xmlns:p14="http://schemas.microsoft.com/office/powerpoint/2010/main" val="1333163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9999"/>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16B538C-897E-3601-7A67-5290770E527C}"/>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B9D89F9-701E-0CE5-2B16-30E4A06462A1}"/>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DAB2344-FD63-A037-3611-0E36CC9ECC60}"/>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a:extLst>
              <a:ext uri="{FF2B5EF4-FFF2-40B4-BE49-F238E27FC236}">
                <a16:creationId xmlns:a16="http://schemas.microsoft.com/office/drawing/2014/main" id="{D188D212-BC12-45CE-01F3-92141D922A5A}"/>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a:extLst>
              <a:ext uri="{FF2B5EF4-FFF2-40B4-BE49-F238E27FC236}">
                <a16:creationId xmlns:a16="http://schemas.microsoft.com/office/drawing/2014/main" id="{17607D17-BBD1-F76B-9A5A-58A0C95903F2}"/>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C6A456B2-159D-1E42-AABC-81709758BB4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defRPr>
      </a:lvl2pPr>
      <a:lvl3pPr algn="ctr" rtl="0" fontAlgn="base">
        <a:spcBef>
          <a:spcPct val="0"/>
        </a:spcBef>
        <a:spcAft>
          <a:spcPct val="0"/>
        </a:spcAft>
        <a:defRPr sz="4400">
          <a:solidFill>
            <a:schemeClr val="tx2"/>
          </a:solidFill>
          <a:latin typeface="Times" charset="0"/>
        </a:defRPr>
      </a:lvl3pPr>
      <a:lvl4pPr algn="ctr" rtl="0" fontAlgn="base">
        <a:spcBef>
          <a:spcPct val="0"/>
        </a:spcBef>
        <a:spcAft>
          <a:spcPct val="0"/>
        </a:spcAft>
        <a:defRPr sz="4400">
          <a:solidFill>
            <a:schemeClr val="tx2"/>
          </a:solidFill>
          <a:latin typeface="Times" charset="0"/>
        </a:defRPr>
      </a:lvl4pPr>
      <a:lvl5pPr algn="ctr" rtl="0" fontAlgn="base">
        <a:spcBef>
          <a:spcPct val="0"/>
        </a:spcBef>
        <a:spcAft>
          <a:spcPct val="0"/>
        </a:spcAft>
        <a:defRPr sz="4400">
          <a:solidFill>
            <a:schemeClr val="tx2"/>
          </a:solidFill>
          <a:latin typeface="Times"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514949-8F4F-5520-B07A-323148C7237C}"/>
              </a:ext>
            </a:extLst>
          </p:cNvPr>
          <p:cNvSpPr>
            <a:spLocks noGrp="1"/>
          </p:cNvSpPr>
          <p:nvPr>
            <p:ph type="sldNum" sz="quarter" idx="12"/>
          </p:nvPr>
        </p:nvSpPr>
        <p:spPr/>
        <p:txBody>
          <a:bodyPr/>
          <a:lstStyle/>
          <a:p>
            <a:fld id="{CD1B45FA-127F-EA40-AF59-DE6217F99B0E}" type="slidenum">
              <a:rPr lang="en-US" altLang="en-US"/>
              <a:pPr/>
              <a:t>1</a:t>
            </a:fld>
            <a:endParaRPr lang="en-US" altLang="en-US"/>
          </a:p>
        </p:txBody>
      </p:sp>
      <p:pic>
        <p:nvPicPr>
          <p:cNvPr id="2056" name="Picture 8">
            <a:extLst>
              <a:ext uri="{FF2B5EF4-FFF2-40B4-BE49-F238E27FC236}">
                <a16:creationId xmlns:a16="http://schemas.microsoft.com/office/drawing/2014/main" id="{92E167EC-1BA9-2BD2-3D5E-D6D19B2179A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38400" y="2514600"/>
            <a:ext cx="4171950" cy="3149600"/>
          </a:xfrm>
          <a:prstGeom prst="rect">
            <a:avLst/>
          </a:prstGeom>
          <a:noFill/>
          <a:extLst>
            <a:ext uri="{909E8E84-426E-40DD-AFC4-6F175D3DCCD1}">
              <a14:hiddenFill xmlns:a14="http://schemas.microsoft.com/office/drawing/2010/main">
                <a:solidFill>
                  <a:srgbClr val="FFFFFF"/>
                </a:solidFill>
              </a14:hiddenFill>
            </a:ext>
          </a:extLst>
        </p:spPr>
      </p:pic>
      <p:sp>
        <p:nvSpPr>
          <p:cNvPr id="2054" name="Text Box 6">
            <a:extLst>
              <a:ext uri="{FF2B5EF4-FFF2-40B4-BE49-F238E27FC236}">
                <a16:creationId xmlns:a16="http://schemas.microsoft.com/office/drawing/2014/main" id="{3A6EE885-3164-5E2B-CE31-7F6468DB2F66}"/>
              </a:ext>
            </a:extLst>
          </p:cNvPr>
          <p:cNvSpPr txBox="1">
            <a:spLocks noChangeArrowheads="1"/>
          </p:cNvSpPr>
          <p:nvPr/>
        </p:nvSpPr>
        <p:spPr bwMode="auto">
          <a:xfrm>
            <a:off x="762000" y="5942013"/>
            <a:ext cx="7681913"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1800">
                <a:solidFill>
                  <a:schemeClr val="bg1"/>
                </a:solidFill>
              </a:rPr>
              <a:t>Harvard-Smithsonian Center for Astrophysics</a:t>
            </a:r>
          </a:p>
          <a:p>
            <a:pPr algn="r"/>
            <a:r>
              <a:rPr lang="en-US" altLang="en-US" sz="1800">
                <a:solidFill>
                  <a:schemeClr val="bg1"/>
                </a:solidFill>
              </a:rPr>
              <a:t>Origins Education Forum - STScI</a:t>
            </a:r>
          </a:p>
          <a:p>
            <a:pPr algn="r"/>
            <a:r>
              <a:rPr lang="en-US" altLang="en-US" sz="1800">
                <a:solidFill>
                  <a:schemeClr val="bg1"/>
                </a:solidFill>
              </a:rPr>
              <a:t>Navigator Public  Engagement Program - JPL</a:t>
            </a:r>
          </a:p>
        </p:txBody>
      </p:sp>
      <p:sp>
        <p:nvSpPr>
          <p:cNvPr id="2057" name="Rectangle 9">
            <a:extLst>
              <a:ext uri="{FF2B5EF4-FFF2-40B4-BE49-F238E27FC236}">
                <a16:creationId xmlns:a16="http://schemas.microsoft.com/office/drawing/2014/main" id="{5F62E1C1-8198-E9B3-E72F-4DA8B0E221E2}"/>
              </a:ext>
            </a:extLst>
          </p:cNvPr>
          <p:cNvSpPr>
            <a:spLocks noGrp="1" noChangeArrowheads="1"/>
          </p:cNvSpPr>
          <p:nvPr>
            <p:ph type="title" idx="4294967295"/>
          </p:nvPr>
        </p:nvSpPr>
        <p:spPr>
          <a:xfrm>
            <a:off x="762000" y="609600"/>
            <a:ext cx="7696200" cy="1828800"/>
          </a:xfrm>
        </p:spPr>
        <p:txBody>
          <a:bodyPr/>
          <a:lstStyle/>
          <a:p>
            <a:r>
              <a:rPr lang="en-US" altLang="en-US" sz="5400">
                <a:solidFill>
                  <a:schemeClr val="tx1"/>
                </a:solidFill>
                <a:latin typeface="Gill Sans Ultra Bold" panose="020B0A02020104020203" pitchFamily="34" charset="77"/>
              </a:rPr>
              <a:t>A Galaxy Full of</a:t>
            </a:r>
            <a:br>
              <a:rPr lang="en-US" altLang="en-US" sz="5400">
                <a:solidFill>
                  <a:schemeClr val="tx1"/>
                </a:solidFill>
                <a:latin typeface="Gill Sans Ultra Bold" panose="020B0A02020104020203" pitchFamily="34" charset="77"/>
              </a:rPr>
            </a:br>
            <a:r>
              <a:rPr lang="en-US" altLang="en-US" sz="5400">
                <a:solidFill>
                  <a:schemeClr val="tx1"/>
                </a:solidFill>
                <a:latin typeface="Gill Sans Ultra Bold" panose="020B0A02020104020203" pitchFamily="34" charset="77"/>
              </a:rPr>
              <a:t>Black Holes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740AC6C1-8AC7-5361-C75D-870F8313AEF3}"/>
              </a:ext>
            </a:extLst>
          </p:cNvPr>
          <p:cNvSpPr>
            <a:spLocks noGrp="1"/>
          </p:cNvSpPr>
          <p:nvPr>
            <p:ph type="sldNum" sz="quarter" idx="12"/>
          </p:nvPr>
        </p:nvSpPr>
        <p:spPr/>
        <p:txBody>
          <a:bodyPr/>
          <a:lstStyle/>
          <a:p>
            <a:fld id="{9DB62083-80B9-5647-978B-42105F2FD206}" type="slidenum">
              <a:rPr lang="en-US" altLang="en-US"/>
              <a:pPr/>
              <a:t>2</a:t>
            </a:fld>
            <a:endParaRPr lang="en-US" altLang="en-US"/>
          </a:p>
        </p:txBody>
      </p:sp>
      <p:sp>
        <p:nvSpPr>
          <p:cNvPr id="125954" name="Rectangle 2">
            <a:extLst>
              <a:ext uri="{FF2B5EF4-FFF2-40B4-BE49-F238E27FC236}">
                <a16:creationId xmlns:a16="http://schemas.microsoft.com/office/drawing/2014/main" id="{4DC6DC36-67B7-3348-13E5-DE34A87A265A}"/>
              </a:ext>
            </a:extLst>
          </p:cNvPr>
          <p:cNvSpPr>
            <a:spLocks noGrp="1" noChangeArrowheads="1"/>
          </p:cNvSpPr>
          <p:nvPr>
            <p:ph type="title"/>
          </p:nvPr>
        </p:nvSpPr>
        <p:spPr>
          <a:xfrm>
            <a:off x="0" y="228600"/>
            <a:ext cx="9067800" cy="2895600"/>
          </a:xfrm>
        </p:spPr>
        <p:txBody>
          <a:bodyPr/>
          <a:lstStyle/>
          <a:p>
            <a:r>
              <a:rPr lang="en-US" altLang="en-US" sz="2400" b="1">
                <a:solidFill>
                  <a:srgbClr val="0000FF"/>
                </a:solidFill>
                <a:effectLst>
                  <a:outerShdw blurRad="38100" dist="38100" dir="2700000" algn="tl">
                    <a:srgbClr val="000000"/>
                  </a:outerShdw>
                </a:effectLst>
              </a:rPr>
              <a:t>1915:  Einstein’s Theory of Gravity predicted the possibility of black holes, but no one believed they actually existed!</a:t>
            </a:r>
            <a:br>
              <a:rPr lang="en-US" altLang="en-US" sz="2400" b="1">
                <a:solidFill>
                  <a:schemeClr val="tx1"/>
                </a:solidFill>
              </a:rPr>
            </a:br>
            <a:r>
              <a:rPr lang="en-US" altLang="en-US" sz="2400" b="1">
                <a:solidFill>
                  <a:schemeClr val="tx1"/>
                </a:solidFill>
              </a:rPr>
              <a:t> 1967: Term “Black Hole” coined </a:t>
            </a:r>
            <a:br>
              <a:rPr lang="en-US" altLang="en-US" sz="2400" b="1">
                <a:solidFill>
                  <a:schemeClr val="tx1"/>
                </a:solidFill>
              </a:rPr>
            </a:br>
            <a:r>
              <a:rPr lang="en-US" altLang="en-US" sz="2400" b="1">
                <a:solidFill>
                  <a:schemeClr val="tx1"/>
                </a:solidFill>
              </a:rPr>
              <a:t>1970’s: Convincing evidence that black holes are real</a:t>
            </a:r>
            <a:br>
              <a:rPr lang="en-US" altLang="en-US" sz="2400" b="1">
                <a:solidFill>
                  <a:schemeClr val="tx1"/>
                </a:solidFill>
              </a:rPr>
            </a:br>
            <a:r>
              <a:rPr lang="en-US" altLang="en-US" sz="2400" b="1">
                <a:solidFill>
                  <a:srgbClr val="0000FF"/>
                </a:solidFill>
                <a:effectLst>
                  <a:outerShdw blurRad="38100" dist="38100" dir="2700000" algn="tl">
                    <a:srgbClr val="000000"/>
                  </a:outerShdw>
                </a:effectLst>
              </a:rPr>
              <a:t>Today: NASA space telescopes have discovered evidence for </a:t>
            </a:r>
            <a:br>
              <a:rPr lang="en-US" altLang="en-US" sz="2400" b="1">
                <a:solidFill>
                  <a:srgbClr val="0000FF"/>
                </a:solidFill>
                <a:effectLst>
                  <a:outerShdw blurRad="38100" dist="38100" dir="2700000" algn="tl">
                    <a:srgbClr val="000000"/>
                  </a:outerShdw>
                </a:effectLst>
              </a:rPr>
            </a:br>
            <a:r>
              <a:rPr lang="en-US" altLang="en-US" sz="2400" b="1">
                <a:solidFill>
                  <a:srgbClr val="0000FF"/>
                </a:solidFill>
                <a:effectLst>
                  <a:outerShdw blurRad="38100" dist="38100" dir="2700000" algn="tl">
                    <a:srgbClr val="000000"/>
                  </a:outerShdw>
                </a:effectLst>
              </a:rPr>
              <a:t>black holes throughout the universe</a:t>
            </a:r>
          </a:p>
        </p:txBody>
      </p:sp>
      <p:pic>
        <p:nvPicPr>
          <p:cNvPr id="125955" name="Picture 3">
            <a:extLst>
              <a:ext uri="{FF2B5EF4-FFF2-40B4-BE49-F238E27FC236}">
                <a16:creationId xmlns:a16="http://schemas.microsoft.com/office/drawing/2014/main" id="{341079B7-C80E-6B40-670B-F72C11240BAB}"/>
              </a:ext>
            </a:extLst>
          </p:cNvPr>
          <p:cNvPicPr>
            <a:picLocks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a:xfrm>
            <a:off x="1066800" y="3352800"/>
            <a:ext cx="4189413" cy="31940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5958" name="Text Box 6">
            <a:extLst>
              <a:ext uri="{FF2B5EF4-FFF2-40B4-BE49-F238E27FC236}">
                <a16:creationId xmlns:a16="http://schemas.microsoft.com/office/drawing/2014/main" id="{D66709A0-6319-8DAE-4E02-62BB28B6F2FE}"/>
              </a:ext>
            </a:extLst>
          </p:cNvPr>
          <p:cNvSpPr txBox="1">
            <a:spLocks noChangeArrowheads="1"/>
          </p:cNvSpPr>
          <p:nvPr/>
        </p:nvSpPr>
        <p:spPr bwMode="auto">
          <a:xfrm>
            <a:off x="5410200" y="4495800"/>
            <a:ext cx="24796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latin typeface="Arial" panose="020B0604020202020204" pitchFamily="34" charset="0"/>
              </a:rPr>
              <a:t>Albert Einstein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9E5D4844-62AD-1F11-39BC-83AFFA7406DE}"/>
              </a:ext>
            </a:extLst>
          </p:cNvPr>
          <p:cNvSpPr>
            <a:spLocks noGrp="1"/>
          </p:cNvSpPr>
          <p:nvPr>
            <p:ph type="sldNum" sz="quarter" idx="12"/>
          </p:nvPr>
        </p:nvSpPr>
        <p:spPr/>
        <p:txBody>
          <a:bodyPr/>
          <a:lstStyle/>
          <a:p>
            <a:fld id="{04D1891B-BEE8-D544-8BC5-7B6D948CEE2D}" type="slidenum">
              <a:rPr lang="en-US" altLang="en-US"/>
              <a:pPr/>
              <a:t>3</a:t>
            </a:fld>
            <a:endParaRPr lang="en-US" altLang="en-US"/>
          </a:p>
        </p:txBody>
      </p:sp>
      <p:sp>
        <p:nvSpPr>
          <p:cNvPr id="111618" name="Rectangle 2">
            <a:extLst>
              <a:ext uri="{FF2B5EF4-FFF2-40B4-BE49-F238E27FC236}">
                <a16:creationId xmlns:a16="http://schemas.microsoft.com/office/drawing/2014/main" id="{1BC1B4BB-8223-D609-D335-D7345B691C8E}"/>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1619" name="Rectangle 3">
            <a:extLst>
              <a:ext uri="{FF2B5EF4-FFF2-40B4-BE49-F238E27FC236}">
                <a16:creationId xmlns:a16="http://schemas.microsoft.com/office/drawing/2014/main" id="{73B4D644-B0CA-4471-6B78-7E70E08A36BB}"/>
              </a:ext>
            </a:extLst>
          </p:cNvPr>
          <p:cNvSpPr>
            <a:spLocks noGrp="1" noChangeArrowheads="1"/>
          </p:cNvSpPr>
          <p:nvPr>
            <p:ph type="title"/>
          </p:nvPr>
        </p:nvSpPr>
        <p:spPr>
          <a:xfrm>
            <a:off x="0" y="0"/>
            <a:ext cx="9144000" cy="1143000"/>
          </a:xfrm>
        </p:spPr>
        <p:txBody>
          <a:bodyPr/>
          <a:lstStyle/>
          <a:p>
            <a:r>
              <a:rPr lang="en-US" altLang="en-US"/>
              <a:t>What did Einstein say about Gravity?</a:t>
            </a:r>
          </a:p>
        </p:txBody>
      </p:sp>
      <p:sp>
        <p:nvSpPr>
          <p:cNvPr id="111621" name="Rectangle 5">
            <a:extLst>
              <a:ext uri="{FF2B5EF4-FFF2-40B4-BE49-F238E27FC236}">
                <a16:creationId xmlns:a16="http://schemas.microsoft.com/office/drawing/2014/main" id="{25666F16-ADCE-39B2-74EF-9E63B58534AE}"/>
              </a:ext>
            </a:extLst>
          </p:cNvPr>
          <p:cNvSpPr>
            <a:spLocks noChangeArrowheads="1"/>
          </p:cNvSpPr>
          <p:nvPr/>
        </p:nvSpPr>
        <p:spPr bwMode="auto">
          <a:xfrm>
            <a:off x="533400" y="838200"/>
            <a:ext cx="800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Mass distorts space - “curving” it</a:t>
            </a:r>
          </a:p>
        </p:txBody>
      </p:sp>
      <p:sp>
        <p:nvSpPr>
          <p:cNvPr id="111622" name="Rectangle 6">
            <a:extLst>
              <a:ext uri="{FF2B5EF4-FFF2-40B4-BE49-F238E27FC236}">
                <a16:creationId xmlns:a16="http://schemas.microsoft.com/office/drawing/2014/main" id="{271E6842-D808-9244-D7E5-367FD0D5E841}"/>
              </a:ext>
            </a:extLst>
          </p:cNvPr>
          <p:cNvSpPr>
            <a:spLocks noChangeArrowheads="1"/>
          </p:cNvSpPr>
          <p:nvPr/>
        </p:nvSpPr>
        <p:spPr bwMode="auto">
          <a:xfrm>
            <a:off x="0" y="3200400"/>
            <a:ext cx="9144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charset="0"/>
              </a:defRPr>
            </a:lvl1pPr>
            <a:lvl2pPr marL="742950" indent="-285750">
              <a:spcBef>
                <a:spcPct val="20000"/>
              </a:spcBef>
              <a:buChar char="–"/>
              <a:defRPr sz="2800">
                <a:solidFill>
                  <a:schemeClr val="tx1"/>
                </a:solidFill>
                <a:latin typeface="Times" charset="0"/>
              </a:defRPr>
            </a:lvl2pPr>
            <a:lvl3pPr marL="1143000" indent="-228600">
              <a:spcBef>
                <a:spcPct val="20000"/>
              </a:spcBef>
              <a:buChar char="•"/>
              <a:defRPr sz="2400">
                <a:solidFill>
                  <a:schemeClr val="tx1"/>
                </a:solidFill>
                <a:latin typeface="Times" charset="0"/>
              </a:defRPr>
            </a:lvl3pPr>
            <a:lvl4pPr marL="1600200" indent="-228600">
              <a:spcBef>
                <a:spcPct val="20000"/>
              </a:spcBef>
              <a:buChar char="–"/>
              <a:defRPr sz="2000">
                <a:solidFill>
                  <a:schemeClr val="tx1"/>
                </a:solidFill>
                <a:latin typeface="Times" charset="0"/>
              </a:defRPr>
            </a:lvl4pPr>
            <a:lvl5pPr marL="2057400" indent="-228600">
              <a:spcBef>
                <a:spcPct val="20000"/>
              </a:spcBef>
              <a:buChar char="»"/>
              <a:defRPr sz="2000">
                <a:solidFill>
                  <a:schemeClr val="tx1"/>
                </a:solidFill>
                <a:latin typeface="Times" charset="0"/>
              </a:defRPr>
            </a:lvl5pPr>
            <a:lvl6pPr marL="2514600" indent="-228600" fontAlgn="base">
              <a:spcBef>
                <a:spcPct val="20000"/>
              </a:spcBef>
              <a:spcAft>
                <a:spcPct val="0"/>
              </a:spcAft>
              <a:buChar char="»"/>
              <a:defRPr sz="2000">
                <a:solidFill>
                  <a:schemeClr val="tx1"/>
                </a:solidFill>
                <a:latin typeface="Times" charset="0"/>
              </a:defRPr>
            </a:lvl6pPr>
            <a:lvl7pPr marL="2971800" indent="-228600" fontAlgn="base">
              <a:spcBef>
                <a:spcPct val="20000"/>
              </a:spcBef>
              <a:spcAft>
                <a:spcPct val="0"/>
              </a:spcAft>
              <a:buChar char="»"/>
              <a:defRPr sz="2000">
                <a:solidFill>
                  <a:schemeClr val="tx1"/>
                </a:solidFill>
                <a:latin typeface="Times" charset="0"/>
              </a:defRPr>
            </a:lvl7pPr>
            <a:lvl8pPr marL="3429000" indent="-228600" fontAlgn="base">
              <a:spcBef>
                <a:spcPct val="20000"/>
              </a:spcBef>
              <a:spcAft>
                <a:spcPct val="0"/>
              </a:spcAft>
              <a:buChar char="»"/>
              <a:defRPr sz="2000">
                <a:solidFill>
                  <a:schemeClr val="tx1"/>
                </a:solidFill>
                <a:latin typeface="Times" charset="0"/>
              </a:defRPr>
            </a:lvl8pPr>
            <a:lvl9pPr marL="3886200" indent="-228600" fontAlgn="base">
              <a:spcBef>
                <a:spcPct val="20000"/>
              </a:spcBef>
              <a:spcAft>
                <a:spcPct val="0"/>
              </a:spcAft>
              <a:buChar char="»"/>
              <a:defRPr sz="2000">
                <a:solidFill>
                  <a:schemeClr val="tx1"/>
                </a:solidFill>
                <a:latin typeface="Times" charset="0"/>
              </a:defRPr>
            </a:lvl9pPr>
          </a:lstStyle>
          <a:p>
            <a:pPr algn="ctr" eaLnBrk="1" hangingPunct="1">
              <a:buFontTx/>
              <a:buNone/>
            </a:pPr>
            <a:r>
              <a:rPr lang="en-US" altLang="en-US">
                <a:latin typeface="Gill Sans" panose="020B0502020104020203" pitchFamily="34" charset="-79"/>
              </a:rPr>
              <a:t>Objects and light moving near the massive object are forced to take a curved path around the object.  </a:t>
            </a:r>
          </a:p>
          <a:p>
            <a:pPr algn="ctr" eaLnBrk="1" hangingPunct="1">
              <a:buFontTx/>
              <a:buNone/>
            </a:pPr>
            <a:r>
              <a:rPr lang="en-US" altLang="en-US">
                <a:latin typeface="Gill Sans" panose="020B0502020104020203" pitchFamily="34" charset="-79"/>
              </a:rPr>
              <a:t>Just like the Moon orbiting Earth.</a:t>
            </a:r>
          </a:p>
        </p:txBody>
      </p:sp>
      <p:graphicFrame>
        <p:nvGraphicFramePr>
          <p:cNvPr id="111624" name="Object 8">
            <a:extLst>
              <a:ext uri="{FF2B5EF4-FFF2-40B4-BE49-F238E27FC236}">
                <a16:creationId xmlns:a16="http://schemas.microsoft.com/office/drawing/2014/main" id="{4C83BE3D-D8D6-E0B0-D99C-6279B82FB26B}"/>
              </a:ext>
            </a:extLst>
          </p:cNvPr>
          <p:cNvGraphicFramePr>
            <a:graphicFrameLocks noChangeAspect="1"/>
          </p:cNvGraphicFramePr>
          <p:nvPr/>
        </p:nvGraphicFramePr>
        <p:xfrm>
          <a:off x="1295400" y="1447800"/>
          <a:ext cx="6397625" cy="1676400"/>
        </p:xfrm>
        <a:graphic>
          <a:graphicData uri="http://schemas.openxmlformats.org/presentationml/2006/ole">
            <mc:AlternateContent xmlns:mc="http://schemas.openxmlformats.org/markup-compatibility/2006">
              <mc:Choice xmlns:v="urn:schemas-microsoft-com:vml" Requires="v">
                <p:oleObj name="Drawing" r:id="rId3" imgW="10528300" imgH="2806700" progId="WPDraw30.Drawing">
                  <p:embed/>
                </p:oleObj>
              </mc:Choice>
              <mc:Fallback>
                <p:oleObj name="Drawing" r:id="rId3" imgW="10528300" imgH="2806700" progId="WPDraw30.Drawing">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447800"/>
                        <a:ext cx="639762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11625" name="Group 9">
            <a:extLst>
              <a:ext uri="{FF2B5EF4-FFF2-40B4-BE49-F238E27FC236}">
                <a16:creationId xmlns:a16="http://schemas.microsoft.com/office/drawing/2014/main" id="{45B96CB9-204D-6AAD-2137-F85EB58D8AB6}"/>
              </a:ext>
            </a:extLst>
          </p:cNvPr>
          <p:cNvGrpSpPr>
            <a:grpSpLocks/>
          </p:cNvGrpSpPr>
          <p:nvPr/>
        </p:nvGrpSpPr>
        <p:grpSpPr bwMode="auto">
          <a:xfrm>
            <a:off x="1295400" y="4953000"/>
            <a:ext cx="6629400" cy="1628775"/>
            <a:chOff x="337" y="1566"/>
            <a:chExt cx="5175" cy="1492"/>
          </a:xfrm>
        </p:grpSpPr>
        <p:graphicFrame>
          <p:nvGraphicFramePr>
            <p:cNvPr id="111626" name="Object 10">
              <a:extLst>
                <a:ext uri="{FF2B5EF4-FFF2-40B4-BE49-F238E27FC236}">
                  <a16:creationId xmlns:a16="http://schemas.microsoft.com/office/drawing/2014/main" id="{73E5FD82-5F51-720F-5EDF-FA369D3B4519}"/>
                </a:ext>
              </a:extLst>
            </p:cNvPr>
            <p:cNvGraphicFramePr>
              <a:graphicFrameLocks noChangeAspect="1"/>
            </p:cNvGraphicFramePr>
            <p:nvPr/>
          </p:nvGraphicFramePr>
          <p:xfrm>
            <a:off x="337" y="1566"/>
            <a:ext cx="5175" cy="1492"/>
          </p:xfrm>
          <a:graphic>
            <a:graphicData uri="http://schemas.openxmlformats.org/presentationml/2006/ole">
              <mc:AlternateContent xmlns:mc="http://schemas.openxmlformats.org/markup-compatibility/2006">
                <mc:Choice xmlns:v="urn:schemas-microsoft-com:vml" Requires="v">
                  <p:oleObj name="Drawing" r:id="rId5" imgW="10528300" imgH="2806700" progId="WPDraw30.Drawing">
                    <p:embed/>
                  </p:oleObj>
                </mc:Choice>
                <mc:Fallback>
                  <p:oleObj name="Drawing" r:id="rId5" imgW="10528300" imgH="2806700" progId="WPDraw30.Drawing">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 y="1566"/>
                          <a:ext cx="5175" cy="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7" name="Object 11">
              <a:extLst>
                <a:ext uri="{FF2B5EF4-FFF2-40B4-BE49-F238E27FC236}">
                  <a16:creationId xmlns:a16="http://schemas.microsoft.com/office/drawing/2014/main" id="{ED1120BB-0327-7F40-009C-3D4197849E85}"/>
                </a:ext>
              </a:extLst>
            </p:cNvPr>
            <p:cNvGraphicFramePr>
              <a:graphicFrameLocks noChangeAspect="1"/>
            </p:cNvGraphicFramePr>
            <p:nvPr/>
          </p:nvGraphicFramePr>
          <p:xfrm>
            <a:off x="2130" y="1779"/>
            <a:ext cx="1905" cy="976"/>
          </p:xfrm>
          <a:graphic>
            <a:graphicData uri="http://schemas.openxmlformats.org/presentationml/2006/ole">
              <mc:AlternateContent xmlns:mc="http://schemas.openxmlformats.org/markup-compatibility/2006">
                <mc:Choice xmlns:v="urn:schemas-microsoft-com:vml" Requires="v">
                  <p:oleObj name="Drawing" r:id="rId6" imgW="14287500" imgH="14287500" progId="WPDraw30.Drawing">
                    <p:embed/>
                  </p:oleObj>
                </mc:Choice>
                <mc:Fallback>
                  <p:oleObj name="Drawing" r:id="rId6" imgW="14287500" imgH="14287500" progId="WPDraw30.Drawing">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0" y="1779"/>
                          <a:ext cx="1905" cy="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11628" name="Text Box 12">
            <a:extLst>
              <a:ext uri="{FF2B5EF4-FFF2-40B4-BE49-F238E27FC236}">
                <a16:creationId xmlns:a16="http://schemas.microsoft.com/office/drawing/2014/main" id="{5B27EC66-C34C-C760-C89B-B67F345EF20E}"/>
              </a:ext>
            </a:extLst>
          </p:cNvPr>
          <p:cNvSpPr txBox="1">
            <a:spLocks noChangeArrowheads="1"/>
          </p:cNvSpPr>
          <p:nvPr/>
        </p:nvSpPr>
        <p:spPr bwMode="auto">
          <a:xfrm>
            <a:off x="4267200" y="6607175"/>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30000"/>
              </a:spcBef>
            </a:pPr>
            <a:r>
              <a:rPr lang="en-US" altLang="en-US" sz="1000"/>
              <a:t>Images courtesy of Professor </a:t>
            </a:r>
            <a:r>
              <a:rPr lang="en-US" altLang="en-US" sz="1000">
                <a:solidFill>
                  <a:srgbClr val="000000"/>
                </a:solidFill>
              </a:rPr>
              <a:t>Gabor Kunstatter, University of Winnipeg</a:t>
            </a:r>
            <a:endParaRPr lang="en-US" altLang="en-US"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9344C292-959F-0854-C99B-FD085B0909F3}"/>
              </a:ext>
            </a:extLst>
          </p:cNvPr>
          <p:cNvSpPr>
            <a:spLocks noGrp="1"/>
          </p:cNvSpPr>
          <p:nvPr>
            <p:ph type="sldNum" sz="quarter" idx="12"/>
          </p:nvPr>
        </p:nvSpPr>
        <p:spPr/>
        <p:txBody>
          <a:bodyPr/>
          <a:lstStyle/>
          <a:p>
            <a:fld id="{5D515787-2087-3246-8D3B-DB949DC769F6}" type="slidenum">
              <a:rPr lang="en-US" altLang="en-US"/>
              <a:pPr/>
              <a:t>4</a:t>
            </a:fld>
            <a:endParaRPr lang="en-US" altLang="en-US"/>
          </a:p>
        </p:txBody>
      </p:sp>
      <p:sp>
        <p:nvSpPr>
          <p:cNvPr id="76802" name="Rectangle 2">
            <a:extLst>
              <a:ext uri="{FF2B5EF4-FFF2-40B4-BE49-F238E27FC236}">
                <a16:creationId xmlns:a16="http://schemas.microsoft.com/office/drawing/2014/main" id="{84A66E29-FA5B-F651-5E71-73C50EC3EED9}"/>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76803" name="Rectangle 3">
            <a:extLst>
              <a:ext uri="{FF2B5EF4-FFF2-40B4-BE49-F238E27FC236}">
                <a16:creationId xmlns:a16="http://schemas.microsoft.com/office/drawing/2014/main" id="{09A42068-2767-4E17-7A48-BCFCDFD98368}"/>
              </a:ext>
            </a:extLst>
          </p:cNvPr>
          <p:cNvSpPr>
            <a:spLocks noGrp="1" noChangeArrowheads="1"/>
          </p:cNvSpPr>
          <p:nvPr>
            <p:ph type="title"/>
          </p:nvPr>
        </p:nvSpPr>
        <p:spPr>
          <a:xfrm>
            <a:off x="685800" y="381000"/>
            <a:ext cx="7772400" cy="1143000"/>
          </a:xfrm>
        </p:spPr>
        <p:txBody>
          <a:bodyPr/>
          <a:lstStyle/>
          <a:p>
            <a:r>
              <a:rPr lang="en-US" altLang="en-US"/>
              <a:t>What is a Black Hole?</a:t>
            </a:r>
          </a:p>
        </p:txBody>
      </p:sp>
      <p:sp>
        <p:nvSpPr>
          <p:cNvPr id="76805" name="Rectangle 5">
            <a:extLst>
              <a:ext uri="{FF2B5EF4-FFF2-40B4-BE49-F238E27FC236}">
                <a16:creationId xmlns:a16="http://schemas.microsoft.com/office/drawing/2014/main" id="{958D9B83-F657-C9ED-2BFA-D7E24D418124}"/>
              </a:ext>
            </a:extLst>
          </p:cNvPr>
          <p:cNvSpPr>
            <a:spLocks noChangeArrowheads="1"/>
          </p:cNvSpPr>
          <p:nvPr/>
        </p:nvSpPr>
        <p:spPr bwMode="auto">
          <a:xfrm>
            <a:off x="4191000" y="1371600"/>
            <a:ext cx="4724400"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An unimaginably dense region of space where space is curved around it so completely and gravity becomes so strong that nothing, not even light, can escape.</a:t>
            </a:r>
          </a:p>
        </p:txBody>
      </p:sp>
      <p:sp>
        <p:nvSpPr>
          <p:cNvPr id="76809" name="Rectangle 9">
            <a:extLst>
              <a:ext uri="{FF2B5EF4-FFF2-40B4-BE49-F238E27FC236}">
                <a16:creationId xmlns:a16="http://schemas.microsoft.com/office/drawing/2014/main" id="{34988A8F-C2A6-F0A4-3081-4185C17A2F7C}"/>
              </a:ext>
            </a:extLst>
          </p:cNvPr>
          <p:cNvSpPr>
            <a:spLocks noChangeArrowheads="1"/>
          </p:cNvSpPr>
          <p:nvPr/>
        </p:nvSpPr>
        <p:spPr bwMode="auto">
          <a:xfrm>
            <a:off x="533400" y="5029200"/>
            <a:ext cx="8610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charset="0"/>
              </a:defRPr>
            </a:lvl1pPr>
            <a:lvl2pPr marL="742950" indent="-285750">
              <a:spcBef>
                <a:spcPct val="20000"/>
              </a:spcBef>
              <a:buChar char="–"/>
              <a:defRPr sz="2800">
                <a:solidFill>
                  <a:schemeClr val="tx1"/>
                </a:solidFill>
                <a:latin typeface="Times" charset="0"/>
              </a:defRPr>
            </a:lvl2pPr>
            <a:lvl3pPr marL="1143000" indent="-228600">
              <a:spcBef>
                <a:spcPct val="20000"/>
              </a:spcBef>
              <a:buChar char="•"/>
              <a:defRPr sz="2400">
                <a:solidFill>
                  <a:schemeClr val="tx1"/>
                </a:solidFill>
                <a:latin typeface="Times" charset="0"/>
              </a:defRPr>
            </a:lvl3pPr>
            <a:lvl4pPr marL="1600200" indent="-228600">
              <a:spcBef>
                <a:spcPct val="20000"/>
              </a:spcBef>
              <a:buChar char="–"/>
              <a:defRPr sz="2000">
                <a:solidFill>
                  <a:schemeClr val="tx1"/>
                </a:solidFill>
                <a:latin typeface="Times" charset="0"/>
              </a:defRPr>
            </a:lvl4pPr>
            <a:lvl5pPr marL="2057400" indent="-228600">
              <a:spcBef>
                <a:spcPct val="20000"/>
              </a:spcBef>
              <a:buChar char="»"/>
              <a:defRPr sz="2000">
                <a:solidFill>
                  <a:schemeClr val="tx1"/>
                </a:solidFill>
                <a:latin typeface="Times" charset="0"/>
              </a:defRPr>
            </a:lvl5pPr>
            <a:lvl6pPr marL="2514600" indent="-228600" fontAlgn="base">
              <a:spcBef>
                <a:spcPct val="20000"/>
              </a:spcBef>
              <a:spcAft>
                <a:spcPct val="0"/>
              </a:spcAft>
              <a:buChar char="»"/>
              <a:defRPr sz="2000">
                <a:solidFill>
                  <a:schemeClr val="tx1"/>
                </a:solidFill>
                <a:latin typeface="Times" charset="0"/>
              </a:defRPr>
            </a:lvl6pPr>
            <a:lvl7pPr marL="2971800" indent="-228600" fontAlgn="base">
              <a:spcBef>
                <a:spcPct val="20000"/>
              </a:spcBef>
              <a:spcAft>
                <a:spcPct val="0"/>
              </a:spcAft>
              <a:buChar char="»"/>
              <a:defRPr sz="2000">
                <a:solidFill>
                  <a:schemeClr val="tx1"/>
                </a:solidFill>
                <a:latin typeface="Times" charset="0"/>
              </a:defRPr>
            </a:lvl7pPr>
            <a:lvl8pPr marL="3429000" indent="-228600" fontAlgn="base">
              <a:spcBef>
                <a:spcPct val="20000"/>
              </a:spcBef>
              <a:spcAft>
                <a:spcPct val="0"/>
              </a:spcAft>
              <a:buChar char="»"/>
              <a:defRPr sz="2000">
                <a:solidFill>
                  <a:schemeClr val="tx1"/>
                </a:solidFill>
                <a:latin typeface="Times" charset="0"/>
              </a:defRPr>
            </a:lvl8pPr>
            <a:lvl9pPr marL="3886200" indent="-228600" fontAlgn="base">
              <a:spcBef>
                <a:spcPct val="20000"/>
              </a:spcBef>
              <a:spcAft>
                <a:spcPct val="0"/>
              </a:spcAft>
              <a:buChar char="»"/>
              <a:defRPr sz="2000">
                <a:solidFill>
                  <a:schemeClr val="tx1"/>
                </a:solidFill>
                <a:latin typeface="Times" charset="0"/>
              </a:defRPr>
            </a:lvl9pPr>
          </a:lstStyle>
          <a:p>
            <a:pPr algn="ctr" eaLnBrk="1" hangingPunct="1">
              <a:buFontTx/>
              <a:buNone/>
            </a:pPr>
            <a:r>
              <a:rPr lang="en-US" altLang="en-US">
                <a:latin typeface="Gill Sans" panose="020B0502020104020203" pitchFamily="34" charset="-79"/>
              </a:rPr>
              <a:t>Mass is so great in such a small volume that the velocity needed to escape is greater than the speed light travels.</a:t>
            </a:r>
          </a:p>
        </p:txBody>
      </p:sp>
      <p:sp>
        <p:nvSpPr>
          <p:cNvPr id="76815" name="Rectangle 15">
            <a:extLst>
              <a:ext uri="{FF2B5EF4-FFF2-40B4-BE49-F238E27FC236}">
                <a16:creationId xmlns:a16="http://schemas.microsoft.com/office/drawing/2014/main" id="{176DDB10-508A-DE58-993D-E552A08697CC}"/>
              </a:ext>
            </a:extLst>
          </p:cNvPr>
          <p:cNvSpPr>
            <a:spLocks noChangeArrowheads="1"/>
          </p:cNvSpPr>
          <p:nvPr/>
        </p:nvSpPr>
        <p:spPr bwMode="auto">
          <a:xfrm>
            <a:off x="685800" y="1524000"/>
            <a:ext cx="3276600" cy="2895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7" name="Line 17">
            <a:extLst>
              <a:ext uri="{FF2B5EF4-FFF2-40B4-BE49-F238E27FC236}">
                <a16:creationId xmlns:a16="http://schemas.microsoft.com/office/drawing/2014/main" id="{98F810D1-F901-0460-B1A8-BC7AC27A2099}"/>
              </a:ext>
            </a:extLst>
          </p:cNvPr>
          <p:cNvSpPr>
            <a:spLocks noChangeShapeType="1"/>
          </p:cNvSpPr>
          <p:nvPr/>
        </p:nvSpPr>
        <p:spPr bwMode="auto">
          <a:xfrm flipH="1">
            <a:off x="2667000" y="1524000"/>
            <a:ext cx="1752600" cy="12954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6DD09857-92DD-D7AD-D63F-D0353B0FB846}"/>
              </a:ext>
            </a:extLst>
          </p:cNvPr>
          <p:cNvSpPr>
            <a:spLocks noGrp="1"/>
          </p:cNvSpPr>
          <p:nvPr>
            <p:ph type="sldNum" sz="quarter" idx="12"/>
          </p:nvPr>
        </p:nvSpPr>
        <p:spPr/>
        <p:txBody>
          <a:bodyPr/>
          <a:lstStyle/>
          <a:p>
            <a:fld id="{49C07315-7793-6C41-B036-77CE431BB67D}" type="slidenum">
              <a:rPr lang="en-US" altLang="en-US"/>
              <a:pPr/>
              <a:t>5</a:t>
            </a:fld>
            <a:endParaRPr lang="en-US" altLang="en-US"/>
          </a:p>
        </p:txBody>
      </p:sp>
      <p:sp>
        <p:nvSpPr>
          <p:cNvPr id="90114" name="Rectangle 2">
            <a:extLst>
              <a:ext uri="{FF2B5EF4-FFF2-40B4-BE49-F238E27FC236}">
                <a16:creationId xmlns:a16="http://schemas.microsoft.com/office/drawing/2014/main" id="{2F090C85-67D5-AB5B-2D67-D06C4F6345E1}"/>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90115" name="Rectangle 3">
            <a:extLst>
              <a:ext uri="{FF2B5EF4-FFF2-40B4-BE49-F238E27FC236}">
                <a16:creationId xmlns:a16="http://schemas.microsoft.com/office/drawing/2014/main" id="{A06B8DE0-9AC0-0EBA-388D-D72255774007}"/>
              </a:ext>
            </a:extLst>
          </p:cNvPr>
          <p:cNvSpPr>
            <a:spLocks noGrp="1" noChangeArrowheads="1"/>
          </p:cNvSpPr>
          <p:nvPr>
            <p:ph type="title"/>
          </p:nvPr>
        </p:nvSpPr>
        <p:spPr>
          <a:xfrm>
            <a:off x="685800" y="381000"/>
            <a:ext cx="7772400" cy="1143000"/>
          </a:xfrm>
        </p:spPr>
        <p:txBody>
          <a:bodyPr/>
          <a:lstStyle/>
          <a:p>
            <a:r>
              <a:rPr lang="en-US" altLang="en-US"/>
              <a:t>How much would you “weigh”?</a:t>
            </a:r>
          </a:p>
        </p:txBody>
      </p:sp>
      <p:sp>
        <p:nvSpPr>
          <p:cNvPr id="90117" name="Rectangle 5">
            <a:extLst>
              <a:ext uri="{FF2B5EF4-FFF2-40B4-BE49-F238E27FC236}">
                <a16:creationId xmlns:a16="http://schemas.microsoft.com/office/drawing/2014/main" id="{0BE6519D-91DF-C5FA-F41E-AF612FA2C3E0}"/>
              </a:ext>
            </a:extLst>
          </p:cNvPr>
          <p:cNvSpPr>
            <a:spLocks noChangeArrowheads="1"/>
          </p:cNvSpPr>
          <p:nvPr/>
        </p:nvSpPr>
        <p:spPr bwMode="auto">
          <a:xfrm>
            <a:off x="838200" y="1447800"/>
            <a:ext cx="7543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On Earth, let’s say you weigh 150 lbs.</a:t>
            </a:r>
          </a:p>
        </p:txBody>
      </p:sp>
      <p:sp>
        <p:nvSpPr>
          <p:cNvPr id="90119" name="Rectangle 7">
            <a:extLst>
              <a:ext uri="{FF2B5EF4-FFF2-40B4-BE49-F238E27FC236}">
                <a16:creationId xmlns:a16="http://schemas.microsoft.com/office/drawing/2014/main" id="{B9E6A243-C5CB-FA26-5807-A8C32E1DDEF8}"/>
              </a:ext>
            </a:extLst>
          </p:cNvPr>
          <p:cNvSpPr>
            <a:spLocks noChangeArrowheads="1"/>
          </p:cNvSpPr>
          <p:nvPr/>
        </p:nvSpPr>
        <p:spPr bwMode="auto">
          <a:xfrm>
            <a:off x="914400" y="2057400"/>
            <a:ext cx="7543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On the Moon, you’d weigh 25 lbs.</a:t>
            </a:r>
          </a:p>
        </p:txBody>
      </p:sp>
      <p:sp>
        <p:nvSpPr>
          <p:cNvPr id="90120" name="Rectangle 8">
            <a:extLst>
              <a:ext uri="{FF2B5EF4-FFF2-40B4-BE49-F238E27FC236}">
                <a16:creationId xmlns:a16="http://schemas.microsoft.com/office/drawing/2014/main" id="{07858F17-1D9C-F8A8-581D-CB22D17ED06B}"/>
              </a:ext>
            </a:extLst>
          </p:cNvPr>
          <p:cNvSpPr>
            <a:spLocks noChangeArrowheads="1"/>
          </p:cNvSpPr>
          <p:nvPr/>
        </p:nvSpPr>
        <p:spPr bwMode="auto">
          <a:xfrm>
            <a:off x="838200" y="2743200"/>
            <a:ext cx="7543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On Jupiter, you’d weigh 350 lbs.</a:t>
            </a:r>
          </a:p>
        </p:txBody>
      </p:sp>
      <p:sp>
        <p:nvSpPr>
          <p:cNvPr id="90121" name="Rectangle 9">
            <a:extLst>
              <a:ext uri="{FF2B5EF4-FFF2-40B4-BE49-F238E27FC236}">
                <a16:creationId xmlns:a16="http://schemas.microsoft.com/office/drawing/2014/main" id="{5703D9FB-338B-F07D-1154-CD04820468B2}"/>
              </a:ext>
            </a:extLst>
          </p:cNvPr>
          <p:cNvSpPr>
            <a:spLocks noChangeArrowheads="1"/>
          </p:cNvSpPr>
          <p:nvPr/>
        </p:nvSpPr>
        <p:spPr bwMode="auto">
          <a:xfrm>
            <a:off x="838200" y="3429000"/>
            <a:ext cx="7543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On the Sun, you’d weigh 4,000 lbs.</a:t>
            </a:r>
          </a:p>
        </p:txBody>
      </p:sp>
      <p:sp>
        <p:nvSpPr>
          <p:cNvPr id="90122" name="Rectangle 10">
            <a:extLst>
              <a:ext uri="{FF2B5EF4-FFF2-40B4-BE49-F238E27FC236}">
                <a16:creationId xmlns:a16="http://schemas.microsoft.com/office/drawing/2014/main" id="{D88F55A3-62D7-AD7D-7958-77EFAFED2B8E}"/>
              </a:ext>
            </a:extLst>
          </p:cNvPr>
          <p:cNvSpPr>
            <a:spLocks noChangeArrowheads="1"/>
          </p:cNvSpPr>
          <p:nvPr/>
        </p:nvSpPr>
        <p:spPr bwMode="auto">
          <a:xfrm>
            <a:off x="304800" y="4267200"/>
            <a:ext cx="4724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t>Near a Black Hole, </a:t>
            </a:r>
          </a:p>
          <a:p>
            <a:pPr algn="ctr"/>
            <a:r>
              <a:rPr lang="en-US" altLang="en-US" sz="3200"/>
              <a:t>you’d weigh over</a:t>
            </a:r>
          </a:p>
          <a:p>
            <a:pPr algn="ctr"/>
            <a:r>
              <a:rPr lang="en-US" altLang="en-US" sz="3200"/>
              <a:t>20 TRILLON POUNDS !!!</a:t>
            </a:r>
          </a:p>
        </p:txBody>
      </p:sp>
      <p:pic>
        <p:nvPicPr>
          <p:cNvPr id="90123" name="Picture 11">
            <a:extLst>
              <a:ext uri="{FF2B5EF4-FFF2-40B4-BE49-F238E27FC236}">
                <a16:creationId xmlns:a16="http://schemas.microsoft.com/office/drawing/2014/main" id="{78AC26D9-AF66-0B00-7C8F-A704A70658B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67400" y="4419600"/>
            <a:ext cx="27813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0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728E17-C469-DFF1-78B8-7B33F3567823}"/>
              </a:ext>
            </a:extLst>
          </p:cNvPr>
          <p:cNvSpPr>
            <a:spLocks noGrp="1"/>
          </p:cNvSpPr>
          <p:nvPr>
            <p:ph type="sldNum" sz="quarter" idx="12"/>
          </p:nvPr>
        </p:nvSpPr>
        <p:spPr/>
        <p:txBody>
          <a:bodyPr/>
          <a:lstStyle/>
          <a:p>
            <a:fld id="{DAA29203-BAE2-404C-B102-7215A5C501C9}" type="slidenum">
              <a:rPr lang="en-US" altLang="en-US"/>
              <a:pPr/>
              <a:t>6</a:t>
            </a:fld>
            <a:endParaRPr lang="en-US" altLang="en-US"/>
          </a:p>
        </p:txBody>
      </p:sp>
      <p:pic>
        <p:nvPicPr>
          <p:cNvPr id="36866" name="Picture 2">
            <a:extLst>
              <a:ext uri="{FF2B5EF4-FFF2-40B4-BE49-F238E27FC236}">
                <a16:creationId xmlns:a16="http://schemas.microsoft.com/office/drawing/2014/main" id="{41BDCE29-71D6-B822-C308-585F7238C0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7086600"/>
          </a:xfrm>
          <a:prstGeom prst="rect">
            <a:avLst/>
          </a:prstGeom>
          <a:noFill/>
          <a:extLst>
            <a:ext uri="{909E8E84-426E-40DD-AFC4-6F175D3DCCD1}">
              <a14:hiddenFill xmlns:a14="http://schemas.microsoft.com/office/drawing/2010/main">
                <a:solidFill>
                  <a:srgbClr val="FFFFFF"/>
                </a:solidFill>
              </a14:hiddenFill>
            </a:ext>
          </a:extLst>
        </p:spPr>
      </p:pic>
      <p:sp>
        <p:nvSpPr>
          <p:cNvPr id="36868" name="Text Box 4">
            <a:extLst>
              <a:ext uri="{FF2B5EF4-FFF2-40B4-BE49-F238E27FC236}">
                <a16:creationId xmlns:a16="http://schemas.microsoft.com/office/drawing/2014/main" id="{B035BAD4-A8EE-EA18-C3BB-5C6A7290FD53}"/>
              </a:ext>
            </a:extLst>
          </p:cNvPr>
          <p:cNvSpPr txBox="1">
            <a:spLocks noChangeArrowheads="1"/>
          </p:cNvSpPr>
          <p:nvPr/>
        </p:nvSpPr>
        <p:spPr bwMode="auto">
          <a:xfrm>
            <a:off x="957263" y="2362200"/>
            <a:ext cx="8186737" cy="579438"/>
          </a:xfrm>
          <a:prstGeom prst="rect">
            <a:avLst/>
          </a:prstGeom>
          <a:noFill/>
          <a:ln>
            <a:noFill/>
          </a:ln>
          <a:effectLst/>
          <a:extLst>
            <a:ext uri="{909E8E84-426E-40DD-AFC4-6F175D3DCCD1}">
              <a14:hiddenFill xmlns:a14="http://schemas.microsoft.com/office/drawing/2010/main">
                <a:solidFill>
                  <a:srgbClr val="FFCC00">
                    <a:alpha val="7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chemeClr val="bg1"/>
                </a:solidFill>
              </a:rPr>
              <a:t>Including one giant black hole at the very center.</a:t>
            </a:r>
          </a:p>
        </p:txBody>
      </p:sp>
      <p:sp>
        <p:nvSpPr>
          <p:cNvPr id="36869" name="Text Box 5">
            <a:extLst>
              <a:ext uri="{FF2B5EF4-FFF2-40B4-BE49-F238E27FC236}">
                <a16:creationId xmlns:a16="http://schemas.microsoft.com/office/drawing/2014/main" id="{1693A966-F23C-23B4-A689-78477E8C402C}"/>
              </a:ext>
            </a:extLst>
          </p:cNvPr>
          <p:cNvSpPr txBox="1">
            <a:spLocks noChangeArrowheads="1"/>
          </p:cNvSpPr>
          <p:nvPr/>
        </p:nvSpPr>
        <p:spPr bwMode="auto">
          <a:xfrm>
            <a:off x="381000" y="685800"/>
            <a:ext cx="7058025" cy="457200"/>
          </a:xfrm>
          <a:prstGeom prst="rect">
            <a:avLst/>
          </a:prstGeom>
          <a:noFill/>
          <a:ln>
            <a:noFill/>
          </a:ln>
          <a:effectLst/>
          <a:extLst>
            <a:ext uri="{909E8E84-426E-40DD-AFC4-6F175D3DCCD1}">
              <a14:hiddenFill xmlns:a14="http://schemas.microsoft.com/office/drawing/2010/main">
                <a:solidFill>
                  <a:srgbClr val="FFCC00">
                    <a:alpha val="69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bg1"/>
                </a:solidFill>
              </a:rPr>
              <a:t>There are 200 billion stars in our galaxy, the Milky Way</a:t>
            </a:r>
          </a:p>
        </p:txBody>
      </p:sp>
      <p:sp>
        <p:nvSpPr>
          <p:cNvPr id="36870" name="Rectangle 6">
            <a:extLst>
              <a:ext uri="{FF2B5EF4-FFF2-40B4-BE49-F238E27FC236}">
                <a16:creationId xmlns:a16="http://schemas.microsoft.com/office/drawing/2014/main" id="{25B047AD-AE89-FC02-1432-B44473C8BF5F}"/>
              </a:ext>
            </a:extLst>
          </p:cNvPr>
          <p:cNvSpPr>
            <a:spLocks noChangeArrowheads="1"/>
          </p:cNvSpPr>
          <p:nvPr/>
        </p:nvSpPr>
        <p:spPr bwMode="auto">
          <a:xfrm>
            <a:off x="762000" y="1524000"/>
            <a:ext cx="5549900" cy="519113"/>
          </a:xfrm>
          <a:prstGeom prst="rect">
            <a:avLst/>
          </a:prstGeom>
          <a:noFill/>
          <a:ln>
            <a:noFill/>
          </a:ln>
          <a:effectLst/>
          <a:extLst>
            <a:ext uri="{909E8E84-426E-40DD-AFC4-6F175D3DCCD1}">
              <a14:hiddenFill xmlns:a14="http://schemas.microsoft.com/office/drawing/2010/main">
                <a:solidFill>
                  <a:srgbClr val="FFCC00">
                    <a:alpha val="69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solidFill>
                  <a:schemeClr val="bg1"/>
                </a:solidFill>
              </a:rPr>
              <a:t>There are also millions of black holes</a:t>
            </a:r>
          </a:p>
        </p:txBody>
      </p:sp>
      <p:sp>
        <p:nvSpPr>
          <p:cNvPr id="36873" name="Rectangle 9">
            <a:extLst>
              <a:ext uri="{FF2B5EF4-FFF2-40B4-BE49-F238E27FC236}">
                <a16:creationId xmlns:a16="http://schemas.microsoft.com/office/drawing/2014/main" id="{16B6F659-2AC6-96CF-2C9A-A25C765670AB}"/>
              </a:ext>
            </a:extLst>
          </p:cNvPr>
          <p:cNvSpPr>
            <a:spLocks noGrp="1" noChangeArrowheads="1"/>
          </p:cNvSpPr>
          <p:nvPr>
            <p:ph type="title" idx="4294967295"/>
          </p:nvPr>
        </p:nvSpPr>
        <p:spPr>
          <a:xfrm>
            <a:off x="838200" y="4191000"/>
            <a:ext cx="7772400" cy="1143000"/>
          </a:xfrm>
        </p:spPr>
        <p:txBody>
          <a:bodyPr/>
          <a:lstStyle/>
          <a:p>
            <a:r>
              <a:rPr lang="en-US" altLang="en-US">
                <a:solidFill>
                  <a:schemeClr val="bg1"/>
                </a:solidFill>
                <a:latin typeface="Gill Sans" panose="020B0502020104020203" pitchFamily="34" charset="-79"/>
              </a:rPr>
              <a:t>How have we survived?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79D36135-B30B-6ADD-DC76-CE95BF05C9B3}"/>
              </a:ext>
            </a:extLst>
          </p:cNvPr>
          <p:cNvSpPr>
            <a:spLocks noGrp="1"/>
          </p:cNvSpPr>
          <p:nvPr>
            <p:ph type="sldNum" sz="quarter" idx="12"/>
          </p:nvPr>
        </p:nvSpPr>
        <p:spPr/>
        <p:txBody>
          <a:bodyPr/>
          <a:lstStyle/>
          <a:p>
            <a:fld id="{B25F08C9-ADA7-2049-A0F7-2A3BBC8ED7F7}" type="slidenum">
              <a:rPr lang="en-US" altLang="en-US"/>
              <a:pPr/>
              <a:t>7</a:t>
            </a:fld>
            <a:endParaRPr lang="en-US" altLang="en-US"/>
          </a:p>
        </p:txBody>
      </p:sp>
      <p:sp>
        <p:nvSpPr>
          <p:cNvPr id="73730" name="Rectangle 2">
            <a:extLst>
              <a:ext uri="{FF2B5EF4-FFF2-40B4-BE49-F238E27FC236}">
                <a16:creationId xmlns:a16="http://schemas.microsoft.com/office/drawing/2014/main" id="{ADC25818-40E6-3391-AB6E-0F004018DD25}"/>
              </a:ext>
            </a:extLst>
          </p:cNvPr>
          <p:cNvSpPr>
            <a:spLocks noChangeArrowheads="1"/>
          </p:cNvSpPr>
          <p:nvPr/>
        </p:nvSpPr>
        <p:spPr bwMode="auto">
          <a:xfrm>
            <a:off x="2543175" y="37465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73731" name="Rectangle 3">
            <a:extLst>
              <a:ext uri="{FF2B5EF4-FFF2-40B4-BE49-F238E27FC236}">
                <a16:creationId xmlns:a16="http://schemas.microsoft.com/office/drawing/2014/main" id="{FE8B5BA2-ACD3-76CF-5237-A3BF6D8D7362}"/>
              </a:ext>
            </a:extLst>
          </p:cNvPr>
          <p:cNvSpPr>
            <a:spLocks noGrp="1" noChangeArrowheads="1"/>
          </p:cNvSpPr>
          <p:nvPr>
            <p:ph type="title"/>
          </p:nvPr>
        </p:nvSpPr>
        <p:spPr>
          <a:xfrm>
            <a:off x="685800" y="228600"/>
            <a:ext cx="7772400" cy="1143000"/>
          </a:xfrm>
        </p:spPr>
        <p:txBody>
          <a:bodyPr/>
          <a:lstStyle/>
          <a:p>
            <a:r>
              <a:rPr lang="en-US" altLang="en-US"/>
              <a:t>What do you think? </a:t>
            </a:r>
          </a:p>
        </p:txBody>
      </p:sp>
      <p:sp>
        <p:nvSpPr>
          <p:cNvPr id="73732" name="Text Box 4">
            <a:extLst>
              <a:ext uri="{FF2B5EF4-FFF2-40B4-BE49-F238E27FC236}">
                <a16:creationId xmlns:a16="http://schemas.microsoft.com/office/drawing/2014/main" id="{96B91689-A314-260A-2711-0E6CFB06C2B1}"/>
              </a:ext>
            </a:extLst>
          </p:cNvPr>
          <p:cNvSpPr txBox="1">
            <a:spLocks noChangeArrowheads="1"/>
          </p:cNvSpPr>
          <p:nvPr/>
        </p:nvSpPr>
        <p:spPr bwMode="auto">
          <a:xfrm>
            <a:off x="685800" y="1600200"/>
            <a:ext cx="74676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charset="0"/>
              </a:defRPr>
            </a:lvl1pPr>
            <a:lvl2pPr marL="914400" indent="-457200">
              <a:defRPr sz="2400">
                <a:solidFill>
                  <a:schemeClr val="tx1"/>
                </a:solidFill>
                <a:latin typeface="Times" charset="0"/>
              </a:defRPr>
            </a:lvl2pPr>
            <a:lvl3pPr marL="1371600" indent="-457200">
              <a:defRPr sz="2400">
                <a:solidFill>
                  <a:schemeClr val="tx1"/>
                </a:solidFill>
                <a:latin typeface="Times" charset="0"/>
              </a:defRPr>
            </a:lvl3pPr>
            <a:lvl4pPr marL="1828800" indent="-457200">
              <a:defRPr sz="2400">
                <a:solidFill>
                  <a:schemeClr val="tx1"/>
                </a:solidFill>
                <a:latin typeface="Times" charset="0"/>
              </a:defRPr>
            </a:lvl4pPr>
            <a:lvl5pPr marL="2286000" indent="-457200">
              <a:defRPr sz="2400">
                <a:solidFill>
                  <a:schemeClr val="tx1"/>
                </a:solidFill>
                <a:latin typeface="Times" charset="0"/>
              </a:defRPr>
            </a:lvl5pPr>
            <a:lvl6pPr marL="2743200" indent="-457200" eaLnBrk="0" fontAlgn="base" hangingPunct="0">
              <a:spcBef>
                <a:spcPct val="0"/>
              </a:spcBef>
              <a:spcAft>
                <a:spcPct val="0"/>
              </a:spcAft>
              <a:defRPr sz="2400">
                <a:solidFill>
                  <a:schemeClr val="tx1"/>
                </a:solidFill>
                <a:latin typeface="Times" charset="0"/>
              </a:defRPr>
            </a:lvl6pPr>
            <a:lvl7pPr marL="3200400" indent="-457200" eaLnBrk="0" fontAlgn="base" hangingPunct="0">
              <a:spcBef>
                <a:spcPct val="0"/>
              </a:spcBef>
              <a:spcAft>
                <a:spcPct val="0"/>
              </a:spcAft>
              <a:defRPr sz="2400">
                <a:solidFill>
                  <a:schemeClr val="tx1"/>
                </a:solidFill>
                <a:latin typeface="Times" charset="0"/>
              </a:defRPr>
            </a:lvl7pPr>
            <a:lvl8pPr marL="3657600" indent="-457200" eaLnBrk="0" fontAlgn="base" hangingPunct="0">
              <a:spcBef>
                <a:spcPct val="0"/>
              </a:spcBef>
              <a:spcAft>
                <a:spcPct val="0"/>
              </a:spcAft>
              <a:defRPr sz="2400">
                <a:solidFill>
                  <a:schemeClr val="tx1"/>
                </a:solidFill>
                <a:latin typeface="Times" charset="0"/>
              </a:defRPr>
            </a:lvl8pPr>
            <a:lvl9pPr marL="4114800" indent="-457200" eaLnBrk="0" fontAlgn="base" hangingPunct="0">
              <a:spcBef>
                <a:spcPct val="0"/>
              </a:spcBef>
              <a:spcAft>
                <a:spcPct val="0"/>
              </a:spcAft>
              <a:defRPr sz="2400">
                <a:solidFill>
                  <a:schemeClr val="tx1"/>
                </a:solidFill>
                <a:latin typeface="Times" charset="0"/>
              </a:defRPr>
            </a:lvl9pPr>
          </a:lstStyle>
          <a:p>
            <a:pPr>
              <a:spcBef>
                <a:spcPct val="50000"/>
              </a:spcBef>
              <a:buFont typeface="Times" charset="0"/>
              <a:buAutoNum type="arabicPeriod"/>
            </a:pPr>
            <a:r>
              <a:rPr lang="en-US" altLang="en-US">
                <a:latin typeface="Gill Sans" panose="020B0502020104020203" pitchFamily="34" charset="-79"/>
              </a:rPr>
              <a:t>What happens to a spaceship that falls into a black hole? </a:t>
            </a:r>
          </a:p>
          <a:p>
            <a:pPr>
              <a:spcBef>
                <a:spcPct val="50000"/>
              </a:spcBef>
              <a:buFont typeface="Times" charset="0"/>
              <a:buAutoNum type="arabicPeriod"/>
            </a:pPr>
            <a:r>
              <a:rPr lang="en-US" altLang="en-US">
                <a:latin typeface="Gill Sans" panose="020B0502020104020203" pitchFamily="34" charset="-79"/>
              </a:rPr>
              <a:t>Will the black holes in our Galaxy eventually suck up everything in it - a cosmic vacuum cleaner?</a:t>
            </a:r>
          </a:p>
          <a:p>
            <a:pPr>
              <a:spcBef>
                <a:spcPct val="50000"/>
              </a:spcBef>
              <a:buFont typeface="Times" charset="0"/>
              <a:buAutoNum type="arabicPeriod"/>
            </a:pPr>
            <a:r>
              <a:rPr lang="en-US" altLang="en-US">
                <a:latin typeface="Gill Sans" panose="020B0502020104020203" pitchFamily="34" charset="-79"/>
              </a:rPr>
              <a:t>What would happen to Earth if the Sun was replaced by a black hole of the same mass?</a:t>
            </a:r>
          </a:p>
          <a:p>
            <a:pPr>
              <a:spcBef>
                <a:spcPct val="50000"/>
              </a:spcBef>
              <a:buFont typeface="Times" charset="0"/>
              <a:buAutoNum type="arabicPeriod"/>
            </a:pPr>
            <a:r>
              <a:rPr lang="en-US" altLang="en-US">
                <a:latin typeface="Gill Sans" panose="020B0502020104020203" pitchFamily="34" charset="-79"/>
              </a:rPr>
              <a:t>If we can’t see black holes, how do we know they are there?</a:t>
            </a:r>
          </a:p>
          <a:p>
            <a:pPr>
              <a:spcBef>
                <a:spcPct val="50000"/>
              </a:spcBef>
              <a:buFont typeface="Times" charset="0"/>
              <a:buAutoNum type="arabicPeriod"/>
            </a:pPr>
            <a:endParaRPr lang="en-US" altLang="en-US">
              <a:latin typeface="Gill Sans" panose="020B0502020104020203" pitchFamily="34" charset="-79"/>
            </a:endParaRPr>
          </a:p>
        </p:txBody>
      </p:sp>
      <p:pic>
        <p:nvPicPr>
          <p:cNvPr id="73733" name="Picture 5">
            <a:extLst>
              <a:ext uri="{FF2B5EF4-FFF2-40B4-BE49-F238E27FC236}">
                <a16:creationId xmlns:a16="http://schemas.microsoft.com/office/drawing/2014/main" id="{7D14D4CF-95A0-80D4-7B31-297FCE62451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2188" t="3064" r="2188"/>
          <a:stretch>
            <a:fillRect/>
          </a:stretch>
        </p:blipFill>
        <p:spPr bwMode="auto">
          <a:xfrm>
            <a:off x="6146800" y="4343400"/>
            <a:ext cx="29972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2"/>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09F0D9-442E-3E6D-00FF-D2DA8C6051BF}"/>
              </a:ext>
            </a:extLst>
          </p:cNvPr>
          <p:cNvSpPr>
            <a:spLocks noGrp="1"/>
          </p:cNvSpPr>
          <p:nvPr>
            <p:ph type="sldNum" sz="quarter" idx="12"/>
          </p:nvPr>
        </p:nvSpPr>
        <p:spPr/>
        <p:txBody>
          <a:bodyPr/>
          <a:lstStyle/>
          <a:p>
            <a:fld id="{7EEFBDAF-6EF9-3949-B88E-DD1BAA9425CA}" type="slidenum">
              <a:rPr lang="en-US" altLang="en-US"/>
              <a:pPr/>
              <a:t>8</a:t>
            </a:fld>
            <a:endParaRPr lang="en-US" altLang="en-US"/>
          </a:p>
        </p:txBody>
      </p:sp>
      <p:pic>
        <p:nvPicPr>
          <p:cNvPr id="39938" name="Picture 2">
            <a:extLst>
              <a:ext uri="{FF2B5EF4-FFF2-40B4-BE49-F238E27FC236}">
                <a16:creationId xmlns:a16="http://schemas.microsoft.com/office/drawing/2014/main" id="{D408FB0E-E9D0-9A0C-C222-D032EA07A3C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3400" y="1143000"/>
            <a:ext cx="1905000" cy="1887538"/>
          </a:xfrm>
          <a:prstGeom prst="rect">
            <a:avLst/>
          </a:prstGeom>
          <a:noFill/>
          <a:extLst>
            <a:ext uri="{909E8E84-426E-40DD-AFC4-6F175D3DCCD1}">
              <a14:hiddenFill xmlns:a14="http://schemas.microsoft.com/office/drawing/2010/main">
                <a:solidFill>
                  <a:srgbClr val="FFFFFF"/>
                </a:solidFill>
              </a14:hiddenFill>
            </a:ext>
          </a:extLst>
        </p:spPr>
      </p:pic>
      <p:sp>
        <p:nvSpPr>
          <p:cNvPr id="39941" name="Rectangle 5">
            <a:extLst>
              <a:ext uri="{FF2B5EF4-FFF2-40B4-BE49-F238E27FC236}">
                <a16:creationId xmlns:a16="http://schemas.microsoft.com/office/drawing/2014/main" id="{23D8EE3D-487A-E9E8-6CF0-D6E8E5388E35}"/>
              </a:ext>
            </a:extLst>
          </p:cNvPr>
          <p:cNvSpPr>
            <a:spLocks noGrp="1" noChangeArrowheads="1"/>
          </p:cNvSpPr>
          <p:nvPr>
            <p:ph type="title" idx="4294967295"/>
          </p:nvPr>
        </p:nvSpPr>
        <p:spPr>
          <a:xfrm>
            <a:off x="0" y="0"/>
            <a:ext cx="8686800" cy="1143000"/>
          </a:xfrm>
        </p:spPr>
        <p:txBody>
          <a:bodyPr/>
          <a:lstStyle/>
          <a:p>
            <a:r>
              <a:rPr lang="en-US" altLang="en-US"/>
              <a:t>Where do black holes come from?</a:t>
            </a:r>
          </a:p>
        </p:txBody>
      </p:sp>
      <p:sp>
        <p:nvSpPr>
          <p:cNvPr id="39942" name="Text Box 6">
            <a:extLst>
              <a:ext uri="{FF2B5EF4-FFF2-40B4-BE49-F238E27FC236}">
                <a16:creationId xmlns:a16="http://schemas.microsoft.com/office/drawing/2014/main" id="{F13332D6-1EFD-1E72-840A-6AAEBECFE755}"/>
              </a:ext>
            </a:extLst>
          </p:cNvPr>
          <p:cNvSpPr txBox="1">
            <a:spLocks noChangeArrowheads="1"/>
          </p:cNvSpPr>
          <p:nvPr/>
        </p:nvSpPr>
        <p:spPr bwMode="auto">
          <a:xfrm>
            <a:off x="533400" y="3124200"/>
            <a:ext cx="8610600" cy="3016250"/>
          </a:xfrm>
          <a:prstGeom prst="rect">
            <a:avLst/>
          </a:prstGeom>
          <a:solidFill>
            <a:srgbClr val="969696">
              <a:alpha val="4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t>Three classifications of black holes: </a:t>
            </a:r>
          </a:p>
          <a:p>
            <a:pPr>
              <a:buFont typeface="Wingdings" pitchFamily="2" charset="2"/>
              <a:buChar char="§"/>
            </a:pPr>
            <a:r>
              <a:rPr lang="en-US" altLang="en-US" sz="3200"/>
              <a:t> Stellar-mass: 3 to 20 times the mass of our Sun</a:t>
            </a:r>
          </a:p>
          <a:p>
            <a:pPr>
              <a:buFont typeface="Wingdings" pitchFamily="2" charset="2"/>
              <a:buChar char="§"/>
            </a:pPr>
            <a:r>
              <a:rPr lang="en-US" altLang="en-US" sz="3200"/>
              <a:t>Supermassive: Black holes with millions to billions  of times the mass of our Sun</a:t>
            </a:r>
          </a:p>
          <a:p>
            <a:pPr>
              <a:buFont typeface="Wingdings" pitchFamily="2" charset="2"/>
              <a:buChar char="§"/>
            </a:pPr>
            <a:r>
              <a:rPr lang="en-US" altLang="en-US" sz="3200"/>
              <a:t>Mid-mass: In between stellar-mass and supermassive</a:t>
            </a:r>
            <a:endParaRPr lang="en-US" altLang="en-US" sz="3200">
              <a:solidFill>
                <a:schemeClr val="bg1"/>
              </a:solidFill>
            </a:endParaRPr>
          </a:p>
        </p:txBody>
      </p:sp>
      <p:pic>
        <p:nvPicPr>
          <p:cNvPr id="39944" name="Picture 8">
            <a:extLst>
              <a:ext uri="{FF2B5EF4-FFF2-40B4-BE49-F238E27FC236}">
                <a16:creationId xmlns:a16="http://schemas.microsoft.com/office/drawing/2014/main" id="{55DFEF8B-2F19-BDEA-8D76-75CD3FA3881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00400" y="1066800"/>
            <a:ext cx="2133600" cy="1935163"/>
          </a:xfrm>
          <a:prstGeom prst="rect">
            <a:avLst/>
          </a:prstGeom>
          <a:noFill/>
          <a:extLst>
            <a:ext uri="{909E8E84-426E-40DD-AFC4-6F175D3DCCD1}">
              <a14:hiddenFill xmlns:a14="http://schemas.microsoft.com/office/drawing/2010/main">
                <a:solidFill>
                  <a:srgbClr val="FFFFFF"/>
                </a:solidFill>
              </a14:hiddenFill>
            </a:ext>
          </a:extLst>
        </p:spPr>
      </p:pic>
      <p:pic>
        <p:nvPicPr>
          <p:cNvPr id="39945" name="Picture 9">
            <a:extLst>
              <a:ext uri="{FF2B5EF4-FFF2-40B4-BE49-F238E27FC236}">
                <a16:creationId xmlns:a16="http://schemas.microsoft.com/office/drawing/2014/main" id="{8DB00A96-D375-5258-5670-4D6DFA44085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019800" y="990600"/>
            <a:ext cx="1917700" cy="21288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9B1A1F-176A-EE65-E6BF-D10B3E6C0CB2}"/>
              </a:ext>
            </a:extLst>
          </p:cNvPr>
          <p:cNvSpPr>
            <a:spLocks noGrp="1"/>
          </p:cNvSpPr>
          <p:nvPr>
            <p:ph type="sldNum" sz="quarter" idx="12"/>
          </p:nvPr>
        </p:nvSpPr>
        <p:spPr/>
        <p:txBody>
          <a:bodyPr/>
          <a:lstStyle/>
          <a:p>
            <a:fld id="{2557011D-294E-5E47-87A4-BBA5E132559B}" type="slidenum">
              <a:rPr lang="en-US" altLang="en-US"/>
              <a:pPr/>
              <a:t>9</a:t>
            </a:fld>
            <a:endParaRPr lang="en-US" altLang="en-US"/>
          </a:p>
        </p:txBody>
      </p:sp>
      <p:pic>
        <p:nvPicPr>
          <p:cNvPr id="79874" name="Picture 2">
            <a:extLst>
              <a:ext uri="{FF2B5EF4-FFF2-40B4-BE49-F238E27FC236}">
                <a16:creationId xmlns:a16="http://schemas.microsoft.com/office/drawing/2014/main" id="{4A3B559B-D9CB-720E-C43D-87BAEFAE7B0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48400" y="1981200"/>
            <a:ext cx="2895600" cy="2868613"/>
          </a:xfrm>
          <a:prstGeom prst="rect">
            <a:avLst/>
          </a:prstGeom>
          <a:noFill/>
          <a:extLst>
            <a:ext uri="{909E8E84-426E-40DD-AFC4-6F175D3DCCD1}">
              <a14:hiddenFill xmlns:a14="http://schemas.microsoft.com/office/drawing/2010/main">
                <a:solidFill>
                  <a:srgbClr val="FFFFFF"/>
                </a:solidFill>
              </a14:hiddenFill>
            </a:ext>
          </a:extLst>
        </p:spPr>
      </p:pic>
      <p:sp>
        <p:nvSpPr>
          <p:cNvPr id="79875" name="Text Box 3">
            <a:extLst>
              <a:ext uri="{FF2B5EF4-FFF2-40B4-BE49-F238E27FC236}">
                <a16:creationId xmlns:a16="http://schemas.microsoft.com/office/drawing/2014/main" id="{46A642EE-AFC2-2C2A-F217-6D8DBD742C1D}"/>
              </a:ext>
            </a:extLst>
          </p:cNvPr>
          <p:cNvSpPr txBox="1">
            <a:spLocks noChangeArrowheads="1"/>
          </p:cNvSpPr>
          <p:nvPr/>
        </p:nvSpPr>
        <p:spPr bwMode="auto">
          <a:xfrm>
            <a:off x="304800" y="1295400"/>
            <a:ext cx="5867400" cy="4789488"/>
          </a:xfrm>
          <a:prstGeom prst="rect">
            <a:avLst/>
          </a:prstGeom>
          <a:solidFill>
            <a:srgbClr val="969696">
              <a:alpha val="4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Stellar-mass:</a:t>
            </a:r>
            <a:endParaRPr lang="en-US" altLang="en-US" sz="2800"/>
          </a:p>
          <a:p>
            <a:r>
              <a:rPr lang="en-US" altLang="en-US" sz="2800"/>
              <a:t>Black holes are made when a giant star, many times the mass of our Sun, dies.</a:t>
            </a:r>
          </a:p>
          <a:p>
            <a:r>
              <a:rPr lang="en-US" altLang="en-US" sz="2800"/>
              <a:t>Most of the star’s atmosphere is blown into space as a supernova explosion.</a:t>
            </a:r>
          </a:p>
          <a:p>
            <a:r>
              <a:rPr lang="en-US" altLang="en-US" sz="2800"/>
              <a:t>The star’s spent core collapses under its own weight.</a:t>
            </a:r>
          </a:p>
          <a:p>
            <a:r>
              <a:rPr lang="en-US" altLang="en-US" sz="2800"/>
              <a:t>If the remaining mass is more than the mass of 3 Suns, it will collapse into a black hole.</a:t>
            </a:r>
            <a:endParaRPr lang="en-US" altLang="en-US" sz="2800">
              <a:solidFill>
                <a:schemeClr val="bg1"/>
              </a:solidFill>
            </a:endParaRPr>
          </a:p>
        </p:txBody>
      </p:sp>
      <p:sp>
        <p:nvSpPr>
          <p:cNvPr id="79876" name="Rectangle 4">
            <a:extLst>
              <a:ext uri="{FF2B5EF4-FFF2-40B4-BE49-F238E27FC236}">
                <a16:creationId xmlns:a16="http://schemas.microsoft.com/office/drawing/2014/main" id="{CE2C7E45-2760-616F-B507-1A23575FCF7B}"/>
              </a:ext>
            </a:extLst>
          </p:cNvPr>
          <p:cNvSpPr>
            <a:spLocks noGrp="1" noChangeArrowheads="1"/>
          </p:cNvSpPr>
          <p:nvPr>
            <p:ph type="title" idx="4294967295"/>
          </p:nvPr>
        </p:nvSpPr>
        <p:spPr>
          <a:xfrm>
            <a:off x="0" y="0"/>
            <a:ext cx="8686800" cy="1143000"/>
          </a:xfrm>
        </p:spPr>
        <p:txBody>
          <a:bodyPr/>
          <a:lstStyle/>
          <a:p>
            <a:r>
              <a:rPr lang="en-US" altLang="en-US"/>
              <a:t>Where do black holes come from?</a:t>
            </a:r>
          </a:p>
        </p:txBody>
      </p:sp>
      <p:sp>
        <p:nvSpPr>
          <p:cNvPr id="79877" name="Text Box 5">
            <a:extLst>
              <a:ext uri="{FF2B5EF4-FFF2-40B4-BE49-F238E27FC236}">
                <a16:creationId xmlns:a16="http://schemas.microsoft.com/office/drawing/2014/main" id="{C3F04B02-2EA9-DE82-DBEC-FA98EDB9BD64}"/>
              </a:ext>
            </a:extLst>
          </p:cNvPr>
          <p:cNvSpPr txBox="1">
            <a:spLocks noChangeArrowheads="1"/>
          </p:cNvSpPr>
          <p:nvPr/>
        </p:nvSpPr>
        <p:spPr bwMode="auto">
          <a:xfrm>
            <a:off x="6248400" y="4953000"/>
            <a:ext cx="289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rPr>
              <a:t>Credit: European Southern Observatory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7DD6A4-7516-E9C0-B36A-10B8205C5768}"/>
              </a:ext>
            </a:extLst>
          </p:cNvPr>
          <p:cNvSpPr>
            <a:spLocks noGrp="1"/>
          </p:cNvSpPr>
          <p:nvPr>
            <p:ph type="sldNum" sz="quarter" idx="12"/>
          </p:nvPr>
        </p:nvSpPr>
        <p:spPr/>
        <p:txBody>
          <a:bodyPr/>
          <a:lstStyle/>
          <a:p>
            <a:fld id="{A6AEFE15-F9AE-C644-AE4D-5AD88BD7BF43}" type="slidenum">
              <a:rPr lang="en-US" altLang="en-US"/>
              <a:pPr/>
              <a:t>10</a:t>
            </a:fld>
            <a:endParaRPr lang="en-US" altLang="en-US"/>
          </a:p>
        </p:txBody>
      </p:sp>
      <p:sp>
        <p:nvSpPr>
          <p:cNvPr id="86019" name="Text Box 3">
            <a:extLst>
              <a:ext uri="{FF2B5EF4-FFF2-40B4-BE49-F238E27FC236}">
                <a16:creationId xmlns:a16="http://schemas.microsoft.com/office/drawing/2014/main" id="{AF8059AE-7169-5913-9F6F-86C23D69734E}"/>
              </a:ext>
            </a:extLst>
          </p:cNvPr>
          <p:cNvSpPr txBox="1">
            <a:spLocks noChangeArrowheads="1"/>
          </p:cNvSpPr>
          <p:nvPr/>
        </p:nvSpPr>
        <p:spPr bwMode="auto">
          <a:xfrm>
            <a:off x="304800" y="1981200"/>
            <a:ext cx="4191000" cy="3081338"/>
          </a:xfrm>
          <a:prstGeom prst="rect">
            <a:avLst/>
          </a:prstGeom>
          <a:solidFill>
            <a:srgbClr val="969696">
              <a:alpha val="4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Supermassive:</a:t>
            </a:r>
            <a:endParaRPr lang="en-US" altLang="en-US" sz="2800"/>
          </a:p>
          <a:p>
            <a:r>
              <a:rPr lang="en-US" altLang="en-US" sz="2800"/>
              <a:t>Extremely massive black holes have been found in the centers of many galaxies - including our own!</a:t>
            </a:r>
            <a:endParaRPr lang="en-US" altLang="en-US" sz="2800">
              <a:solidFill>
                <a:schemeClr val="bg1"/>
              </a:solidFill>
            </a:endParaRPr>
          </a:p>
          <a:p>
            <a:endParaRPr lang="en-US" altLang="en-US" sz="2800">
              <a:solidFill>
                <a:schemeClr val="bg1"/>
              </a:solidFill>
            </a:endParaRPr>
          </a:p>
        </p:txBody>
      </p:sp>
      <p:sp>
        <p:nvSpPr>
          <p:cNvPr id="86020" name="Rectangle 4">
            <a:extLst>
              <a:ext uri="{FF2B5EF4-FFF2-40B4-BE49-F238E27FC236}">
                <a16:creationId xmlns:a16="http://schemas.microsoft.com/office/drawing/2014/main" id="{33354FD0-3D40-F192-7578-1B448E28270D}"/>
              </a:ext>
            </a:extLst>
          </p:cNvPr>
          <p:cNvSpPr>
            <a:spLocks noGrp="1" noChangeArrowheads="1"/>
          </p:cNvSpPr>
          <p:nvPr>
            <p:ph type="title" idx="4294967295"/>
          </p:nvPr>
        </p:nvSpPr>
        <p:spPr>
          <a:xfrm>
            <a:off x="0" y="0"/>
            <a:ext cx="8686800" cy="1143000"/>
          </a:xfrm>
        </p:spPr>
        <p:txBody>
          <a:bodyPr/>
          <a:lstStyle/>
          <a:p>
            <a:r>
              <a:rPr lang="en-US" altLang="en-US"/>
              <a:t>Where do black holes come from?</a:t>
            </a:r>
          </a:p>
        </p:txBody>
      </p:sp>
      <p:pic>
        <p:nvPicPr>
          <p:cNvPr id="86021" name="Picture 5">
            <a:extLst>
              <a:ext uri="{FF2B5EF4-FFF2-40B4-BE49-F238E27FC236}">
                <a16:creationId xmlns:a16="http://schemas.microsoft.com/office/drawing/2014/main" id="{5468833E-BD0B-183D-53ED-3114A947EE3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114800" y="1295400"/>
            <a:ext cx="4767263" cy="4325938"/>
          </a:xfrm>
          <a:prstGeom prst="rect">
            <a:avLst/>
          </a:prstGeom>
          <a:noFill/>
          <a:extLst>
            <a:ext uri="{909E8E84-426E-40DD-AFC4-6F175D3DCCD1}">
              <a14:hiddenFill xmlns:a14="http://schemas.microsoft.com/office/drawing/2010/main">
                <a:solidFill>
                  <a:srgbClr val="FFFFFF"/>
                </a:solidFill>
              </a14:hiddenFill>
            </a:ext>
          </a:extLst>
        </p:spPr>
      </p:pic>
      <p:sp>
        <p:nvSpPr>
          <p:cNvPr id="86022" name="Text Box 6">
            <a:extLst>
              <a:ext uri="{FF2B5EF4-FFF2-40B4-BE49-F238E27FC236}">
                <a16:creationId xmlns:a16="http://schemas.microsoft.com/office/drawing/2014/main" id="{FCCE4492-3488-58D4-411C-77A5ED5807F7}"/>
              </a:ext>
            </a:extLst>
          </p:cNvPr>
          <p:cNvSpPr txBox="1">
            <a:spLocks noChangeArrowheads="1"/>
          </p:cNvSpPr>
          <p:nvPr/>
        </p:nvSpPr>
        <p:spPr bwMode="auto">
          <a:xfrm>
            <a:off x="4572000" y="5715000"/>
            <a:ext cx="419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rPr>
              <a:t>Credit: European Southern Observatory (ESO) - Very Large Telescope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FB3723-6412-ADD9-F212-5319E57EEB2E}"/>
              </a:ext>
            </a:extLst>
          </p:cNvPr>
          <p:cNvSpPr>
            <a:spLocks noGrp="1"/>
          </p:cNvSpPr>
          <p:nvPr>
            <p:ph type="sldNum" sz="quarter" idx="12"/>
          </p:nvPr>
        </p:nvSpPr>
        <p:spPr/>
        <p:txBody>
          <a:bodyPr/>
          <a:lstStyle/>
          <a:p>
            <a:fld id="{BB5BE759-0935-2142-A1B1-4D7B73D7B4B7}" type="slidenum">
              <a:rPr lang="en-US" altLang="en-US"/>
              <a:pPr/>
              <a:t>11</a:t>
            </a:fld>
            <a:endParaRPr lang="en-US" altLang="en-US"/>
          </a:p>
        </p:txBody>
      </p:sp>
      <p:sp>
        <p:nvSpPr>
          <p:cNvPr id="83971" name="Text Box 3">
            <a:extLst>
              <a:ext uri="{FF2B5EF4-FFF2-40B4-BE49-F238E27FC236}">
                <a16:creationId xmlns:a16="http://schemas.microsoft.com/office/drawing/2014/main" id="{4C245244-B43D-C794-C9E0-F236CBEFD70F}"/>
              </a:ext>
            </a:extLst>
          </p:cNvPr>
          <p:cNvSpPr txBox="1">
            <a:spLocks noChangeArrowheads="1"/>
          </p:cNvSpPr>
          <p:nvPr/>
        </p:nvSpPr>
        <p:spPr bwMode="auto">
          <a:xfrm>
            <a:off x="381000" y="1752600"/>
            <a:ext cx="4495800" cy="3446463"/>
          </a:xfrm>
          <a:prstGeom prst="rect">
            <a:avLst/>
          </a:prstGeom>
          <a:solidFill>
            <a:srgbClr val="969696">
              <a:alpha val="4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Mid-Mass:</a:t>
            </a:r>
            <a:endParaRPr lang="en-US" altLang="en-US" sz="2800"/>
          </a:p>
          <a:p>
            <a:r>
              <a:rPr lang="en-US" altLang="en-US" sz="2800"/>
              <a:t>Scientists are finding these in the centers of large, dense star clusters.  </a:t>
            </a:r>
          </a:p>
          <a:p>
            <a:endParaRPr lang="en-US" altLang="en-US" sz="2800"/>
          </a:p>
          <a:p>
            <a:r>
              <a:rPr lang="en-US" altLang="en-US" sz="2800"/>
              <a:t>Like this globular star cluster, called M15, in our Galaxy.</a:t>
            </a:r>
            <a:r>
              <a:rPr lang="en-US" altLang="en-US">
                <a:latin typeface="Times" charset="0"/>
              </a:rPr>
              <a:t> </a:t>
            </a:r>
          </a:p>
          <a:p>
            <a:endParaRPr lang="en-US" altLang="en-US">
              <a:latin typeface="Times" charset="0"/>
            </a:endParaRPr>
          </a:p>
        </p:txBody>
      </p:sp>
      <p:sp>
        <p:nvSpPr>
          <p:cNvPr id="83972" name="Rectangle 4">
            <a:extLst>
              <a:ext uri="{FF2B5EF4-FFF2-40B4-BE49-F238E27FC236}">
                <a16:creationId xmlns:a16="http://schemas.microsoft.com/office/drawing/2014/main" id="{5C1EAF2A-9F94-FFF8-5C73-CDBEE1F0B238}"/>
              </a:ext>
            </a:extLst>
          </p:cNvPr>
          <p:cNvSpPr>
            <a:spLocks noGrp="1" noChangeArrowheads="1"/>
          </p:cNvSpPr>
          <p:nvPr>
            <p:ph type="title" idx="4294967295"/>
          </p:nvPr>
        </p:nvSpPr>
        <p:spPr>
          <a:xfrm>
            <a:off x="0" y="0"/>
            <a:ext cx="8686800" cy="1143000"/>
          </a:xfrm>
        </p:spPr>
        <p:txBody>
          <a:bodyPr/>
          <a:lstStyle/>
          <a:p>
            <a:r>
              <a:rPr lang="en-US" altLang="en-US"/>
              <a:t>Where do black holes come from?</a:t>
            </a:r>
          </a:p>
        </p:txBody>
      </p:sp>
      <p:pic>
        <p:nvPicPr>
          <p:cNvPr id="83973" name="Picture 5">
            <a:extLst>
              <a:ext uri="{FF2B5EF4-FFF2-40B4-BE49-F238E27FC236}">
                <a16:creationId xmlns:a16="http://schemas.microsoft.com/office/drawing/2014/main" id="{BC391A99-14FD-3EFC-D51B-48BD69D330F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81600" y="1066800"/>
            <a:ext cx="3395663" cy="5021263"/>
          </a:xfrm>
          <a:prstGeom prst="rect">
            <a:avLst/>
          </a:prstGeom>
          <a:noFill/>
          <a:extLst>
            <a:ext uri="{909E8E84-426E-40DD-AFC4-6F175D3DCCD1}">
              <a14:hiddenFill xmlns:a14="http://schemas.microsoft.com/office/drawing/2010/main">
                <a:solidFill>
                  <a:srgbClr val="FFFFFF"/>
                </a:solidFill>
              </a14:hiddenFill>
            </a:ext>
          </a:extLst>
        </p:spPr>
      </p:pic>
      <p:sp>
        <p:nvSpPr>
          <p:cNvPr id="83974" name="Text Box 6">
            <a:extLst>
              <a:ext uri="{FF2B5EF4-FFF2-40B4-BE49-F238E27FC236}">
                <a16:creationId xmlns:a16="http://schemas.microsoft.com/office/drawing/2014/main" id="{D33EAB1A-1E86-0198-A12F-317FDBAD77F4}"/>
              </a:ext>
            </a:extLst>
          </p:cNvPr>
          <p:cNvSpPr txBox="1">
            <a:spLocks noChangeArrowheads="1"/>
          </p:cNvSpPr>
          <p:nvPr/>
        </p:nvSpPr>
        <p:spPr bwMode="auto">
          <a:xfrm>
            <a:off x="5181600" y="6276975"/>
            <a:ext cx="3962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latin typeface="Times New Roman" panose="02020603050405020304" pitchFamily="18" charset="0"/>
              </a:rPr>
              <a:t>Image Credit: NASA and The Hubble Heritage Team (STScI/AURA)</a:t>
            </a:r>
            <a:r>
              <a:rPr lang="en-US" altLang="en-US" sz="1000">
                <a:solidFill>
                  <a:srgbClr val="000000"/>
                </a:solidFill>
                <a:latin typeface="Times New Roman" panose="02020603050405020304" pitchFamily="18"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A6356712-1462-7A06-AA02-8D3080530816}"/>
              </a:ext>
            </a:extLst>
          </p:cNvPr>
          <p:cNvSpPr>
            <a:spLocks noGrp="1"/>
          </p:cNvSpPr>
          <p:nvPr>
            <p:ph type="sldNum" sz="quarter" idx="12"/>
          </p:nvPr>
        </p:nvSpPr>
        <p:spPr/>
        <p:txBody>
          <a:bodyPr/>
          <a:lstStyle/>
          <a:p>
            <a:fld id="{A649D66D-C7DD-6F4A-81AC-50972CE3CE41}" type="slidenum">
              <a:rPr lang="en-US" altLang="en-US"/>
              <a:pPr/>
              <a:t>12</a:t>
            </a:fld>
            <a:endParaRPr lang="en-US" altLang="en-US"/>
          </a:p>
        </p:txBody>
      </p:sp>
      <p:sp>
        <p:nvSpPr>
          <p:cNvPr id="113666" name="Rectangle 2">
            <a:extLst>
              <a:ext uri="{FF2B5EF4-FFF2-40B4-BE49-F238E27FC236}">
                <a16:creationId xmlns:a16="http://schemas.microsoft.com/office/drawing/2014/main" id="{9D7AA300-1D6E-A612-F233-FFEB3E54283B}"/>
              </a:ext>
            </a:extLst>
          </p:cNvPr>
          <p:cNvSpPr>
            <a:spLocks noChangeArrowheads="1"/>
          </p:cNvSpPr>
          <p:nvPr/>
        </p:nvSpPr>
        <p:spPr bwMode="auto">
          <a:xfrm>
            <a:off x="381000" y="1447800"/>
            <a:ext cx="7924800" cy="4343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67" name="Rectangle 3">
            <a:extLst>
              <a:ext uri="{FF2B5EF4-FFF2-40B4-BE49-F238E27FC236}">
                <a16:creationId xmlns:a16="http://schemas.microsoft.com/office/drawing/2014/main" id="{738F5A12-0188-EFD6-A01C-DF4257DC48FF}"/>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3668" name="Rectangle 4">
            <a:extLst>
              <a:ext uri="{FF2B5EF4-FFF2-40B4-BE49-F238E27FC236}">
                <a16:creationId xmlns:a16="http://schemas.microsoft.com/office/drawing/2014/main" id="{92F8F497-6358-5C41-BBA2-A31D997A286F}"/>
              </a:ext>
            </a:extLst>
          </p:cNvPr>
          <p:cNvSpPr>
            <a:spLocks noGrp="1" noChangeArrowheads="1"/>
          </p:cNvSpPr>
          <p:nvPr>
            <p:ph type="title"/>
          </p:nvPr>
        </p:nvSpPr>
        <p:spPr>
          <a:xfrm>
            <a:off x="685800" y="381000"/>
            <a:ext cx="7772400" cy="1143000"/>
          </a:xfrm>
        </p:spPr>
        <p:txBody>
          <a:bodyPr/>
          <a:lstStyle/>
          <a:p>
            <a:r>
              <a:rPr lang="en-US" altLang="en-US"/>
              <a:t>Falling into a Black Hole</a:t>
            </a:r>
          </a:p>
        </p:txBody>
      </p:sp>
      <p:pic>
        <p:nvPicPr>
          <p:cNvPr id="113669" name="Picture 5">
            <a:extLst>
              <a:ext uri="{FF2B5EF4-FFF2-40B4-BE49-F238E27FC236}">
                <a16:creationId xmlns:a16="http://schemas.microsoft.com/office/drawing/2014/main" id="{61043B0D-5DB7-5C70-36BC-588A54A1B9E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447800"/>
            <a:ext cx="5791200" cy="4371975"/>
          </a:xfrm>
          <a:prstGeom prst="rect">
            <a:avLst/>
          </a:prstGeom>
          <a:noFill/>
          <a:extLst>
            <a:ext uri="{909E8E84-426E-40DD-AFC4-6F175D3DCCD1}">
              <a14:hiddenFill xmlns:a14="http://schemas.microsoft.com/office/drawing/2010/main">
                <a:solidFill>
                  <a:srgbClr val="FFFFFF"/>
                </a:solidFill>
              </a14:hiddenFill>
            </a:ext>
          </a:extLst>
        </p:spPr>
      </p:pic>
      <p:sp>
        <p:nvSpPr>
          <p:cNvPr id="113677" name="Text Box 13">
            <a:extLst>
              <a:ext uri="{FF2B5EF4-FFF2-40B4-BE49-F238E27FC236}">
                <a16:creationId xmlns:a16="http://schemas.microsoft.com/office/drawing/2014/main" id="{FD735656-F544-2C70-43C3-7A31FA462A7A}"/>
              </a:ext>
            </a:extLst>
          </p:cNvPr>
          <p:cNvSpPr txBox="1">
            <a:spLocks noChangeArrowheads="1"/>
          </p:cNvSpPr>
          <p:nvPr/>
        </p:nvSpPr>
        <p:spPr bwMode="auto">
          <a:xfrm>
            <a:off x="6324600" y="6096000"/>
            <a:ext cx="1981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Not to Scale</a:t>
            </a:r>
          </a:p>
        </p:txBody>
      </p:sp>
      <p:pic>
        <p:nvPicPr>
          <p:cNvPr id="113678" name="Picture 14">
            <a:extLst>
              <a:ext uri="{FF2B5EF4-FFF2-40B4-BE49-F238E27FC236}">
                <a16:creationId xmlns:a16="http://schemas.microsoft.com/office/drawing/2014/main" id="{501D655F-630C-3817-D18E-ABAD666C63E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391400" y="1143000"/>
            <a:ext cx="1357313" cy="881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36F146B4-7E26-F15C-075A-E6C7E4B0B226}"/>
              </a:ext>
            </a:extLst>
          </p:cNvPr>
          <p:cNvSpPr>
            <a:spLocks noGrp="1"/>
          </p:cNvSpPr>
          <p:nvPr>
            <p:ph type="sldNum" sz="quarter" idx="12"/>
          </p:nvPr>
        </p:nvSpPr>
        <p:spPr/>
        <p:txBody>
          <a:bodyPr/>
          <a:lstStyle/>
          <a:p>
            <a:fld id="{EE36BC21-DD02-1045-93F1-21AC2536A52B}" type="slidenum">
              <a:rPr lang="en-US" altLang="en-US"/>
              <a:pPr/>
              <a:t>13</a:t>
            </a:fld>
            <a:endParaRPr lang="en-US" altLang="en-US"/>
          </a:p>
        </p:txBody>
      </p:sp>
      <p:sp>
        <p:nvSpPr>
          <p:cNvPr id="115714" name="Rectangle 2">
            <a:extLst>
              <a:ext uri="{FF2B5EF4-FFF2-40B4-BE49-F238E27FC236}">
                <a16:creationId xmlns:a16="http://schemas.microsoft.com/office/drawing/2014/main" id="{6AA9A6B4-42A9-D0E5-6BD6-357D65AE30E3}"/>
              </a:ext>
            </a:extLst>
          </p:cNvPr>
          <p:cNvSpPr>
            <a:spLocks noChangeArrowheads="1"/>
          </p:cNvSpPr>
          <p:nvPr/>
        </p:nvSpPr>
        <p:spPr bwMode="auto">
          <a:xfrm>
            <a:off x="381000" y="1447800"/>
            <a:ext cx="7924800" cy="4343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15" name="Rectangle 3">
            <a:extLst>
              <a:ext uri="{FF2B5EF4-FFF2-40B4-BE49-F238E27FC236}">
                <a16:creationId xmlns:a16="http://schemas.microsoft.com/office/drawing/2014/main" id="{EB267FE1-FF7B-5A3C-5522-D8D1F762328A}"/>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5716" name="Rectangle 4">
            <a:extLst>
              <a:ext uri="{FF2B5EF4-FFF2-40B4-BE49-F238E27FC236}">
                <a16:creationId xmlns:a16="http://schemas.microsoft.com/office/drawing/2014/main" id="{99250D7F-450F-D3E1-570B-A6B854B8A650}"/>
              </a:ext>
            </a:extLst>
          </p:cNvPr>
          <p:cNvSpPr>
            <a:spLocks noGrp="1" noChangeArrowheads="1"/>
          </p:cNvSpPr>
          <p:nvPr>
            <p:ph type="title"/>
          </p:nvPr>
        </p:nvSpPr>
        <p:spPr>
          <a:xfrm>
            <a:off x="685800" y="381000"/>
            <a:ext cx="7772400" cy="1143000"/>
          </a:xfrm>
        </p:spPr>
        <p:txBody>
          <a:bodyPr/>
          <a:lstStyle/>
          <a:p>
            <a:r>
              <a:rPr lang="en-US" altLang="en-US"/>
              <a:t>Falling into a Black Hole</a:t>
            </a:r>
          </a:p>
        </p:txBody>
      </p:sp>
      <p:pic>
        <p:nvPicPr>
          <p:cNvPr id="115717" name="Picture 5">
            <a:extLst>
              <a:ext uri="{FF2B5EF4-FFF2-40B4-BE49-F238E27FC236}">
                <a16:creationId xmlns:a16="http://schemas.microsoft.com/office/drawing/2014/main" id="{6B4CD6A5-AB78-407E-46A6-DBE125671E7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447800"/>
            <a:ext cx="5791200" cy="4371975"/>
          </a:xfrm>
          <a:prstGeom prst="rect">
            <a:avLst/>
          </a:prstGeom>
          <a:noFill/>
          <a:extLst>
            <a:ext uri="{909E8E84-426E-40DD-AFC4-6F175D3DCCD1}">
              <a14:hiddenFill xmlns:a14="http://schemas.microsoft.com/office/drawing/2010/main">
                <a:solidFill>
                  <a:srgbClr val="FFFFFF"/>
                </a:solidFill>
              </a14:hiddenFill>
            </a:ext>
          </a:extLst>
        </p:spPr>
      </p:pic>
      <p:sp>
        <p:nvSpPr>
          <p:cNvPr id="115722" name="Text Box 10">
            <a:extLst>
              <a:ext uri="{FF2B5EF4-FFF2-40B4-BE49-F238E27FC236}">
                <a16:creationId xmlns:a16="http://schemas.microsoft.com/office/drawing/2014/main" id="{22BC14D2-B14E-5ADF-E490-C0EB9AD81EA6}"/>
              </a:ext>
            </a:extLst>
          </p:cNvPr>
          <p:cNvSpPr txBox="1">
            <a:spLocks noChangeArrowheads="1"/>
          </p:cNvSpPr>
          <p:nvPr/>
        </p:nvSpPr>
        <p:spPr bwMode="auto">
          <a:xfrm>
            <a:off x="6324600" y="6096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 to Scale</a:t>
            </a:r>
          </a:p>
        </p:txBody>
      </p:sp>
      <p:pic>
        <p:nvPicPr>
          <p:cNvPr id="115724" name="Picture 12">
            <a:extLst>
              <a:ext uri="{FF2B5EF4-FFF2-40B4-BE49-F238E27FC236}">
                <a16:creationId xmlns:a16="http://schemas.microsoft.com/office/drawing/2014/main" id="{B3333E34-9876-B5CB-DFB3-60F34B3C5DC6}"/>
              </a:ext>
            </a:extLst>
          </p:cNvPr>
          <p:cNvPicPr preferRelativeResize="0">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62600" y="1981200"/>
            <a:ext cx="1676400" cy="60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DCF8C959-D62E-D4A3-010F-69230446CFAF}"/>
              </a:ext>
            </a:extLst>
          </p:cNvPr>
          <p:cNvSpPr>
            <a:spLocks noGrp="1"/>
          </p:cNvSpPr>
          <p:nvPr>
            <p:ph type="sldNum" sz="quarter" idx="12"/>
          </p:nvPr>
        </p:nvSpPr>
        <p:spPr/>
        <p:txBody>
          <a:bodyPr/>
          <a:lstStyle/>
          <a:p>
            <a:fld id="{F0C48A22-9955-1C49-A350-A820A577180F}" type="slidenum">
              <a:rPr lang="en-US" altLang="en-US"/>
              <a:pPr/>
              <a:t>14</a:t>
            </a:fld>
            <a:endParaRPr lang="en-US" altLang="en-US"/>
          </a:p>
        </p:txBody>
      </p:sp>
      <p:sp>
        <p:nvSpPr>
          <p:cNvPr id="117762" name="Rectangle 2">
            <a:extLst>
              <a:ext uri="{FF2B5EF4-FFF2-40B4-BE49-F238E27FC236}">
                <a16:creationId xmlns:a16="http://schemas.microsoft.com/office/drawing/2014/main" id="{E21D7EE8-B01D-91A0-BDC9-F28F5EF62121}"/>
              </a:ext>
            </a:extLst>
          </p:cNvPr>
          <p:cNvSpPr>
            <a:spLocks noChangeArrowheads="1"/>
          </p:cNvSpPr>
          <p:nvPr/>
        </p:nvSpPr>
        <p:spPr bwMode="auto">
          <a:xfrm>
            <a:off x="381000" y="1447800"/>
            <a:ext cx="7924800" cy="4343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3" name="Rectangle 3">
            <a:extLst>
              <a:ext uri="{FF2B5EF4-FFF2-40B4-BE49-F238E27FC236}">
                <a16:creationId xmlns:a16="http://schemas.microsoft.com/office/drawing/2014/main" id="{E11DB90A-0F7A-C7AD-5519-00B46DA84B8D}"/>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7764" name="Rectangle 4">
            <a:extLst>
              <a:ext uri="{FF2B5EF4-FFF2-40B4-BE49-F238E27FC236}">
                <a16:creationId xmlns:a16="http://schemas.microsoft.com/office/drawing/2014/main" id="{DAF404CF-F48E-8D6A-A085-61B845467694}"/>
              </a:ext>
            </a:extLst>
          </p:cNvPr>
          <p:cNvSpPr>
            <a:spLocks noGrp="1" noChangeArrowheads="1"/>
          </p:cNvSpPr>
          <p:nvPr>
            <p:ph type="title"/>
          </p:nvPr>
        </p:nvSpPr>
        <p:spPr>
          <a:xfrm>
            <a:off x="685800" y="381000"/>
            <a:ext cx="7772400" cy="1143000"/>
          </a:xfrm>
        </p:spPr>
        <p:txBody>
          <a:bodyPr/>
          <a:lstStyle/>
          <a:p>
            <a:r>
              <a:rPr lang="en-US" altLang="en-US"/>
              <a:t>Falling into a Black Hole</a:t>
            </a:r>
          </a:p>
        </p:txBody>
      </p:sp>
      <p:pic>
        <p:nvPicPr>
          <p:cNvPr id="117765" name="Picture 5">
            <a:extLst>
              <a:ext uri="{FF2B5EF4-FFF2-40B4-BE49-F238E27FC236}">
                <a16:creationId xmlns:a16="http://schemas.microsoft.com/office/drawing/2014/main" id="{4F08025E-E674-DFDF-8E75-02582596593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447800"/>
            <a:ext cx="5791200" cy="4371975"/>
          </a:xfrm>
          <a:prstGeom prst="rect">
            <a:avLst/>
          </a:prstGeom>
          <a:noFill/>
          <a:extLst>
            <a:ext uri="{909E8E84-426E-40DD-AFC4-6F175D3DCCD1}">
              <a14:hiddenFill xmlns:a14="http://schemas.microsoft.com/office/drawing/2010/main">
                <a:solidFill>
                  <a:srgbClr val="FFFFFF"/>
                </a:solidFill>
              </a14:hiddenFill>
            </a:ext>
          </a:extLst>
        </p:spPr>
      </p:pic>
      <p:sp>
        <p:nvSpPr>
          <p:cNvPr id="117770" name="Text Box 10">
            <a:extLst>
              <a:ext uri="{FF2B5EF4-FFF2-40B4-BE49-F238E27FC236}">
                <a16:creationId xmlns:a16="http://schemas.microsoft.com/office/drawing/2014/main" id="{4625457A-9AE4-FE97-D96C-2F74E82766CE}"/>
              </a:ext>
            </a:extLst>
          </p:cNvPr>
          <p:cNvSpPr txBox="1">
            <a:spLocks noChangeArrowheads="1"/>
          </p:cNvSpPr>
          <p:nvPr/>
        </p:nvSpPr>
        <p:spPr bwMode="auto">
          <a:xfrm>
            <a:off x="6324600" y="6096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 to Scale</a:t>
            </a:r>
          </a:p>
        </p:txBody>
      </p:sp>
      <p:pic>
        <p:nvPicPr>
          <p:cNvPr id="117773" name="Picture 13">
            <a:extLst>
              <a:ext uri="{FF2B5EF4-FFF2-40B4-BE49-F238E27FC236}">
                <a16:creationId xmlns:a16="http://schemas.microsoft.com/office/drawing/2014/main" id="{2F8BC05C-F0FD-9A29-282C-0A072FB2A689}"/>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00400" y="2667000"/>
            <a:ext cx="2271713" cy="38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07A1DB8B-7FD9-D411-C9F2-ADE29229B473}"/>
              </a:ext>
            </a:extLst>
          </p:cNvPr>
          <p:cNvSpPr>
            <a:spLocks noGrp="1"/>
          </p:cNvSpPr>
          <p:nvPr>
            <p:ph type="sldNum" sz="quarter" idx="12"/>
          </p:nvPr>
        </p:nvSpPr>
        <p:spPr/>
        <p:txBody>
          <a:bodyPr/>
          <a:lstStyle/>
          <a:p>
            <a:fld id="{2D81D7AA-D912-5841-B5B8-665FBDE1DC28}" type="slidenum">
              <a:rPr lang="en-US" altLang="en-US"/>
              <a:pPr/>
              <a:t>15</a:t>
            </a:fld>
            <a:endParaRPr lang="en-US" altLang="en-US"/>
          </a:p>
        </p:txBody>
      </p:sp>
      <p:sp>
        <p:nvSpPr>
          <p:cNvPr id="119810" name="Rectangle 2">
            <a:extLst>
              <a:ext uri="{FF2B5EF4-FFF2-40B4-BE49-F238E27FC236}">
                <a16:creationId xmlns:a16="http://schemas.microsoft.com/office/drawing/2014/main" id="{3DC6BAC1-549E-4B36-13AC-53BA4C18A940}"/>
              </a:ext>
            </a:extLst>
          </p:cNvPr>
          <p:cNvSpPr>
            <a:spLocks noChangeArrowheads="1"/>
          </p:cNvSpPr>
          <p:nvPr/>
        </p:nvSpPr>
        <p:spPr bwMode="auto">
          <a:xfrm>
            <a:off x="381000" y="1447800"/>
            <a:ext cx="7924800" cy="4343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1" name="Rectangle 3">
            <a:extLst>
              <a:ext uri="{FF2B5EF4-FFF2-40B4-BE49-F238E27FC236}">
                <a16:creationId xmlns:a16="http://schemas.microsoft.com/office/drawing/2014/main" id="{326A1AC1-03AB-1271-0AFA-7E00BC6FCB90}"/>
              </a:ext>
            </a:extLst>
          </p:cNvPr>
          <p:cNvSpPr>
            <a:spLocks noChangeArrowheads="1"/>
          </p:cNvSpPr>
          <p:nvPr/>
        </p:nvSpPr>
        <p:spPr bwMode="auto">
          <a:xfrm>
            <a:off x="2312988" y="7016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9812" name="Rectangle 4">
            <a:extLst>
              <a:ext uri="{FF2B5EF4-FFF2-40B4-BE49-F238E27FC236}">
                <a16:creationId xmlns:a16="http://schemas.microsoft.com/office/drawing/2014/main" id="{760E29B0-999A-9E37-D6D4-C080ACB436F0}"/>
              </a:ext>
            </a:extLst>
          </p:cNvPr>
          <p:cNvSpPr>
            <a:spLocks noGrp="1" noChangeArrowheads="1"/>
          </p:cNvSpPr>
          <p:nvPr>
            <p:ph type="title"/>
          </p:nvPr>
        </p:nvSpPr>
        <p:spPr>
          <a:xfrm>
            <a:off x="685800" y="381000"/>
            <a:ext cx="7772400" cy="1143000"/>
          </a:xfrm>
        </p:spPr>
        <p:txBody>
          <a:bodyPr/>
          <a:lstStyle/>
          <a:p>
            <a:r>
              <a:rPr lang="en-US" altLang="en-US"/>
              <a:t>Falling into a Black Hole</a:t>
            </a:r>
          </a:p>
        </p:txBody>
      </p:sp>
      <p:pic>
        <p:nvPicPr>
          <p:cNvPr id="119813" name="Picture 5">
            <a:extLst>
              <a:ext uri="{FF2B5EF4-FFF2-40B4-BE49-F238E27FC236}">
                <a16:creationId xmlns:a16="http://schemas.microsoft.com/office/drawing/2014/main" id="{AA8F65F0-BC1B-09A6-58C3-92C79D7D3FA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447800"/>
            <a:ext cx="5791200" cy="4371975"/>
          </a:xfrm>
          <a:prstGeom prst="rect">
            <a:avLst/>
          </a:prstGeom>
          <a:noFill/>
          <a:extLst>
            <a:ext uri="{909E8E84-426E-40DD-AFC4-6F175D3DCCD1}">
              <a14:hiddenFill xmlns:a14="http://schemas.microsoft.com/office/drawing/2010/main">
                <a:solidFill>
                  <a:srgbClr val="FFFFFF"/>
                </a:solidFill>
              </a14:hiddenFill>
            </a:ext>
          </a:extLst>
        </p:spPr>
      </p:pic>
      <p:sp>
        <p:nvSpPr>
          <p:cNvPr id="119818" name="Text Box 10">
            <a:extLst>
              <a:ext uri="{FF2B5EF4-FFF2-40B4-BE49-F238E27FC236}">
                <a16:creationId xmlns:a16="http://schemas.microsoft.com/office/drawing/2014/main" id="{D89D4518-2243-7A2A-25AF-7136D759D520}"/>
              </a:ext>
            </a:extLst>
          </p:cNvPr>
          <p:cNvSpPr txBox="1">
            <a:spLocks noChangeArrowheads="1"/>
          </p:cNvSpPr>
          <p:nvPr/>
        </p:nvSpPr>
        <p:spPr bwMode="auto">
          <a:xfrm>
            <a:off x="6324600" y="6096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 to Scale</a:t>
            </a:r>
          </a:p>
        </p:txBody>
      </p:sp>
      <p:pic>
        <p:nvPicPr>
          <p:cNvPr id="119821" name="Picture 13">
            <a:extLst>
              <a:ext uri="{FF2B5EF4-FFF2-40B4-BE49-F238E27FC236}">
                <a16:creationId xmlns:a16="http://schemas.microsoft.com/office/drawing/2014/main" id="{D421CA6B-413A-02A1-7595-A38D74EAAF34}"/>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33600" y="3200400"/>
            <a:ext cx="2424113" cy="22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xit" presetSubtype="10" fill="hold" nodeType="clickEffect">
                                  <p:stCondLst>
                                    <p:cond delay="0"/>
                                  </p:stCondLst>
                                  <p:childTnLst>
                                    <p:animEffect transition="out" filter="checkerboard(across)">
                                      <p:cBhvr>
                                        <p:cTn id="6" dur="500"/>
                                        <p:tgtEl>
                                          <p:spTgt spid="119821"/>
                                        </p:tgtEl>
                                      </p:cBhvr>
                                    </p:animEffect>
                                    <p:set>
                                      <p:cBhvr>
                                        <p:cTn id="7" dur="1" fill="hold">
                                          <p:stCondLst>
                                            <p:cond delay="499"/>
                                          </p:stCondLst>
                                        </p:cTn>
                                        <p:tgtEl>
                                          <p:spTgt spid="1198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120EDE-4037-4A14-9148-499C67380751}"/>
              </a:ext>
            </a:extLst>
          </p:cNvPr>
          <p:cNvSpPr>
            <a:spLocks noGrp="1"/>
          </p:cNvSpPr>
          <p:nvPr>
            <p:ph type="sldNum" sz="quarter" idx="12"/>
          </p:nvPr>
        </p:nvSpPr>
        <p:spPr/>
        <p:txBody>
          <a:bodyPr/>
          <a:lstStyle/>
          <a:p>
            <a:fld id="{86EAA795-FC29-0841-81BC-BA1691BE684C}" type="slidenum">
              <a:rPr lang="en-US" altLang="en-US"/>
              <a:pPr/>
              <a:t>16</a:t>
            </a:fld>
            <a:endParaRPr lang="en-US" altLang="en-US"/>
          </a:p>
        </p:txBody>
      </p:sp>
      <p:pic>
        <p:nvPicPr>
          <p:cNvPr id="94210" name="Picture 2">
            <a:extLst>
              <a:ext uri="{FF2B5EF4-FFF2-40B4-BE49-F238E27FC236}">
                <a16:creationId xmlns:a16="http://schemas.microsoft.com/office/drawing/2014/main" id="{E20FE8FB-AF3F-17FA-D35C-19C5591A7C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57400" y="1752600"/>
            <a:ext cx="5024438" cy="4524375"/>
          </a:xfrm>
          <a:prstGeom prst="rect">
            <a:avLst/>
          </a:prstGeom>
          <a:noFill/>
          <a:extLst>
            <a:ext uri="{909E8E84-426E-40DD-AFC4-6F175D3DCCD1}">
              <a14:hiddenFill xmlns:a14="http://schemas.microsoft.com/office/drawing/2010/main">
                <a:solidFill>
                  <a:srgbClr val="FFFFFF"/>
                </a:solidFill>
              </a14:hiddenFill>
            </a:ext>
          </a:extLst>
        </p:spPr>
      </p:pic>
      <p:grpSp>
        <p:nvGrpSpPr>
          <p:cNvPr id="94211" name="Group 3">
            <a:extLst>
              <a:ext uri="{FF2B5EF4-FFF2-40B4-BE49-F238E27FC236}">
                <a16:creationId xmlns:a16="http://schemas.microsoft.com/office/drawing/2014/main" id="{A832EB43-6685-9B16-B41A-6AB91F493EE2}"/>
              </a:ext>
            </a:extLst>
          </p:cNvPr>
          <p:cNvGrpSpPr>
            <a:grpSpLocks/>
          </p:cNvGrpSpPr>
          <p:nvPr/>
        </p:nvGrpSpPr>
        <p:grpSpPr bwMode="auto">
          <a:xfrm>
            <a:off x="4495800" y="2057400"/>
            <a:ext cx="2438400" cy="1981200"/>
            <a:chOff x="2832" y="1008"/>
            <a:chExt cx="1536" cy="1248"/>
          </a:xfrm>
        </p:grpSpPr>
        <p:sp>
          <p:nvSpPr>
            <p:cNvPr id="94212" name="Oval 4">
              <a:extLst>
                <a:ext uri="{FF2B5EF4-FFF2-40B4-BE49-F238E27FC236}">
                  <a16:creationId xmlns:a16="http://schemas.microsoft.com/office/drawing/2014/main" id="{01669BBD-C798-8166-F121-9E393D87ED5D}"/>
                </a:ext>
              </a:extLst>
            </p:cNvPr>
            <p:cNvSpPr>
              <a:spLocks noChangeArrowheads="1"/>
            </p:cNvSpPr>
            <p:nvPr/>
          </p:nvSpPr>
          <p:spPr bwMode="auto">
            <a:xfrm>
              <a:off x="3984" y="1008"/>
              <a:ext cx="384" cy="384"/>
            </a:xfrm>
            <a:prstGeom prst="ellipse">
              <a:avLst/>
            </a:prstGeom>
            <a:solidFill>
              <a:srgbClr val="00000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3" name="Line 5">
              <a:extLst>
                <a:ext uri="{FF2B5EF4-FFF2-40B4-BE49-F238E27FC236}">
                  <a16:creationId xmlns:a16="http://schemas.microsoft.com/office/drawing/2014/main" id="{48CA219D-99DA-6B81-0F34-7225EE1C58A1}"/>
                </a:ext>
              </a:extLst>
            </p:cNvPr>
            <p:cNvSpPr>
              <a:spLocks noChangeShapeType="1"/>
            </p:cNvSpPr>
            <p:nvPr/>
          </p:nvSpPr>
          <p:spPr bwMode="auto">
            <a:xfrm flipH="1">
              <a:off x="2880" y="1056"/>
              <a:ext cx="1152" cy="1152"/>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4" name="Line 6">
              <a:extLst>
                <a:ext uri="{FF2B5EF4-FFF2-40B4-BE49-F238E27FC236}">
                  <a16:creationId xmlns:a16="http://schemas.microsoft.com/office/drawing/2014/main" id="{3D685835-1D06-34B0-EA26-BD3EF8A065D1}"/>
                </a:ext>
              </a:extLst>
            </p:cNvPr>
            <p:cNvSpPr>
              <a:spLocks noChangeShapeType="1"/>
            </p:cNvSpPr>
            <p:nvPr/>
          </p:nvSpPr>
          <p:spPr bwMode="auto">
            <a:xfrm flipH="1">
              <a:off x="2832" y="1392"/>
              <a:ext cx="1392" cy="864"/>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4215" name="Text Box 7">
            <a:extLst>
              <a:ext uri="{FF2B5EF4-FFF2-40B4-BE49-F238E27FC236}">
                <a16:creationId xmlns:a16="http://schemas.microsoft.com/office/drawing/2014/main" id="{99D86737-E854-712F-9393-3992C22690FB}"/>
              </a:ext>
            </a:extLst>
          </p:cNvPr>
          <p:cNvSpPr txBox="1">
            <a:spLocks noChangeArrowheads="1"/>
          </p:cNvSpPr>
          <p:nvPr/>
        </p:nvSpPr>
        <p:spPr bwMode="auto">
          <a:xfrm>
            <a:off x="2057400" y="5943600"/>
            <a:ext cx="2590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2"/>
                </a:solidFill>
              </a:rPr>
              <a:t>M74 Photo Credit: NOAO/AURA/NSF</a:t>
            </a:r>
          </a:p>
        </p:txBody>
      </p:sp>
      <p:sp>
        <p:nvSpPr>
          <p:cNvPr id="94217" name="Text Box 9">
            <a:extLst>
              <a:ext uri="{FF2B5EF4-FFF2-40B4-BE49-F238E27FC236}">
                <a16:creationId xmlns:a16="http://schemas.microsoft.com/office/drawing/2014/main" id="{AE1430A4-1BA4-ACDD-5EAE-4B54298492B4}"/>
              </a:ext>
            </a:extLst>
          </p:cNvPr>
          <p:cNvSpPr txBox="1">
            <a:spLocks noChangeArrowheads="1"/>
          </p:cNvSpPr>
          <p:nvPr/>
        </p:nvSpPr>
        <p:spPr bwMode="auto">
          <a:xfrm>
            <a:off x="2362200" y="64008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Great distances between the stars!</a:t>
            </a:r>
          </a:p>
        </p:txBody>
      </p:sp>
      <p:sp>
        <p:nvSpPr>
          <p:cNvPr id="94219" name="Rectangle 11">
            <a:extLst>
              <a:ext uri="{FF2B5EF4-FFF2-40B4-BE49-F238E27FC236}">
                <a16:creationId xmlns:a16="http://schemas.microsoft.com/office/drawing/2014/main" id="{4F139FF6-86E5-D220-E40F-37D89E1B3939}"/>
              </a:ext>
            </a:extLst>
          </p:cNvPr>
          <p:cNvSpPr>
            <a:spLocks noGrp="1" noChangeArrowheads="1"/>
          </p:cNvSpPr>
          <p:nvPr>
            <p:ph type="title" idx="4294967295"/>
          </p:nvPr>
        </p:nvSpPr>
        <p:spPr>
          <a:xfrm>
            <a:off x="685800" y="457200"/>
            <a:ext cx="7772400" cy="1143000"/>
          </a:xfrm>
        </p:spPr>
        <p:txBody>
          <a:bodyPr/>
          <a:lstStyle/>
          <a:p>
            <a:r>
              <a:rPr lang="en-US" altLang="en-US"/>
              <a:t>So how do we survive amid all</a:t>
            </a:r>
            <a:br>
              <a:rPr lang="en-US" altLang="en-US"/>
            </a:br>
            <a:r>
              <a:rPr lang="en-US" altLang="en-US"/>
              <a:t> these Black Holes?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19201D-6AF2-A0A8-7EAA-5872D00D9B75}"/>
              </a:ext>
            </a:extLst>
          </p:cNvPr>
          <p:cNvSpPr>
            <a:spLocks noGrp="1"/>
          </p:cNvSpPr>
          <p:nvPr>
            <p:ph type="sldNum" sz="quarter" idx="12"/>
          </p:nvPr>
        </p:nvSpPr>
        <p:spPr/>
        <p:txBody>
          <a:bodyPr/>
          <a:lstStyle/>
          <a:p>
            <a:fld id="{D6DCC536-D64D-034F-AEA8-B012D2763DAB}" type="slidenum">
              <a:rPr lang="en-US" altLang="en-US"/>
              <a:pPr/>
              <a:t>17</a:t>
            </a:fld>
            <a:endParaRPr lang="en-US" altLang="en-US"/>
          </a:p>
        </p:txBody>
      </p:sp>
      <p:pic>
        <p:nvPicPr>
          <p:cNvPr id="23558" name="Picture 6">
            <a:extLst>
              <a:ext uri="{FF2B5EF4-FFF2-40B4-BE49-F238E27FC236}">
                <a16:creationId xmlns:a16="http://schemas.microsoft.com/office/drawing/2014/main" id="{746B7B85-EF7D-BDE3-653F-2880EEDB77D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57400" y="1752600"/>
            <a:ext cx="5024438" cy="4524375"/>
          </a:xfrm>
          <a:prstGeom prst="rect">
            <a:avLst/>
          </a:prstGeom>
          <a:noFill/>
          <a:extLst>
            <a:ext uri="{909E8E84-426E-40DD-AFC4-6F175D3DCCD1}">
              <a14:hiddenFill xmlns:a14="http://schemas.microsoft.com/office/drawing/2010/main">
                <a:solidFill>
                  <a:srgbClr val="FFFFFF"/>
                </a:solidFill>
              </a14:hiddenFill>
            </a:ext>
          </a:extLst>
        </p:spPr>
      </p:pic>
      <p:sp>
        <p:nvSpPr>
          <p:cNvPr id="23563" name="Text Box 11">
            <a:extLst>
              <a:ext uri="{FF2B5EF4-FFF2-40B4-BE49-F238E27FC236}">
                <a16:creationId xmlns:a16="http://schemas.microsoft.com/office/drawing/2014/main" id="{C63D5C50-488F-1865-07E4-2E4AD7AE91FA}"/>
              </a:ext>
            </a:extLst>
          </p:cNvPr>
          <p:cNvSpPr txBox="1">
            <a:spLocks noChangeArrowheads="1"/>
          </p:cNvSpPr>
          <p:nvPr/>
        </p:nvSpPr>
        <p:spPr bwMode="auto">
          <a:xfrm>
            <a:off x="2057400" y="5943600"/>
            <a:ext cx="2590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2"/>
                </a:solidFill>
              </a:rPr>
              <a:t>M74 Photo Credit: NOAO/AURA/NSF</a:t>
            </a:r>
          </a:p>
        </p:txBody>
      </p:sp>
      <p:sp>
        <p:nvSpPr>
          <p:cNvPr id="23568" name="Oval 16">
            <a:extLst>
              <a:ext uri="{FF2B5EF4-FFF2-40B4-BE49-F238E27FC236}">
                <a16:creationId xmlns:a16="http://schemas.microsoft.com/office/drawing/2014/main" id="{D0AE4DFC-761C-B951-CD43-D99F8BD8F2F3}"/>
              </a:ext>
            </a:extLst>
          </p:cNvPr>
          <p:cNvSpPr>
            <a:spLocks noChangeArrowheads="1"/>
          </p:cNvSpPr>
          <p:nvPr/>
        </p:nvSpPr>
        <p:spPr bwMode="auto">
          <a:xfrm>
            <a:off x="3505200" y="3200400"/>
            <a:ext cx="1828800" cy="1828800"/>
          </a:xfrm>
          <a:prstGeom prst="ellipse">
            <a:avLst/>
          </a:prstGeom>
          <a:noFill/>
          <a:ln w="38100">
            <a:solidFill>
              <a:srgbClr val="FFFFFF"/>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9" name="Text Box 17">
            <a:extLst>
              <a:ext uri="{FF2B5EF4-FFF2-40B4-BE49-F238E27FC236}">
                <a16:creationId xmlns:a16="http://schemas.microsoft.com/office/drawing/2014/main" id="{3BA56EDF-B3A9-7644-DF32-74511979B141}"/>
              </a:ext>
            </a:extLst>
          </p:cNvPr>
          <p:cNvSpPr txBox="1">
            <a:spLocks noChangeArrowheads="1"/>
          </p:cNvSpPr>
          <p:nvPr/>
        </p:nvSpPr>
        <p:spPr bwMode="auto">
          <a:xfrm>
            <a:off x="1524000" y="3429000"/>
            <a:ext cx="2157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chemeClr val="bg1"/>
                </a:solidFill>
              </a:rPr>
              <a:t>Sun’s orbit &gt;</a:t>
            </a:r>
            <a:endParaRPr lang="en-US" altLang="en-US" b="1"/>
          </a:p>
        </p:txBody>
      </p:sp>
      <p:sp>
        <p:nvSpPr>
          <p:cNvPr id="23570" name="Text Box 18">
            <a:extLst>
              <a:ext uri="{FF2B5EF4-FFF2-40B4-BE49-F238E27FC236}">
                <a16:creationId xmlns:a16="http://schemas.microsoft.com/office/drawing/2014/main" id="{BAEA8664-B300-A076-E6CE-6CDC38F9169E}"/>
              </a:ext>
            </a:extLst>
          </p:cNvPr>
          <p:cNvSpPr txBox="1">
            <a:spLocks noChangeArrowheads="1"/>
          </p:cNvSpPr>
          <p:nvPr/>
        </p:nvSpPr>
        <p:spPr bwMode="auto">
          <a:xfrm>
            <a:off x="2362200" y="6392863"/>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Everything is orbiting fast enough!</a:t>
            </a:r>
          </a:p>
        </p:txBody>
      </p:sp>
      <p:sp>
        <p:nvSpPr>
          <p:cNvPr id="23571" name="Rectangle 19">
            <a:extLst>
              <a:ext uri="{FF2B5EF4-FFF2-40B4-BE49-F238E27FC236}">
                <a16:creationId xmlns:a16="http://schemas.microsoft.com/office/drawing/2014/main" id="{8B841E73-B58F-52AA-4F39-7016466A8AE9}"/>
              </a:ext>
            </a:extLst>
          </p:cNvPr>
          <p:cNvSpPr>
            <a:spLocks noGrp="1" noChangeArrowheads="1"/>
          </p:cNvSpPr>
          <p:nvPr>
            <p:ph type="title" idx="4294967295"/>
          </p:nvPr>
        </p:nvSpPr>
        <p:spPr>
          <a:xfrm>
            <a:off x="685800" y="457200"/>
            <a:ext cx="7772400" cy="1143000"/>
          </a:xfrm>
        </p:spPr>
        <p:txBody>
          <a:bodyPr/>
          <a:lstStyle/>
          <a:p>
            <a:r>
              <a:rPr lang="en-US" altLang="en-US"/>
              <a:t>So how do we survive amid all</a:t>
            </a:r>
            <a:br>
              <a:rPr lang="en-US" altLang="en-US"/>
            </a:br>
            <a:r>
              <a:rPr lang="en-US" altLang="en-US"/>
              <a:t> these Black Holes?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A6E0FA-862C-573F-BCED-F4BE256657A7}"/>
              </a:ext>
            </a:extLst>
          </p:cNvPr>
          <p:cNvSpPr>
            <a:spLocks noGrp="1"/>
          </p:cNvSpPr>
          <p:nvPr>
            <p:ph type="sldNum" sz="quarter" idx="12"/>
          </p:nvPr>
        </p:nvSpPr>
        <p:spPr/>
        <p:txBody>
          <a:bodyPr/>
          <a:lstStyle/>
          <a:p>
            <a:fld id="{6DDA48C1-326B-2F47-98A1-6B0082C5828D}" type="slidenum">
              <a:rPr lang="en-US" altLang="en-US"/>
              <a:pPr/>
              <a:t>18</a:t>
            </a:fld>
            <a:endParaRPr lang="en-US" altLang="en-US"/>
          </a:p>
        </p:txBody>
      </p:sp>
      <p:sp>
        <p:nvSpPr>
          <p:cNvPr id="103427" name="Rectangle 3">
            <a:extLst>
              <a:ext uri="{FF2B5EF4-FFF2-40B4-BE49-F238E27FC236}">
                <a16:creationId xmlns:a16="http://schemas.microsoft.com/office/drawing/2014/main" id="{0ED19A1D-9A55-6394-DF4D-0695AA95A733}"/>
              </a:ext>
            </a:extLst>
          </p:cNvPr>
          <p:cNvSpPr>
            <a:spLocks noGrp="1" noChangeArrowheads="1"/>
          </p:cNvSpPr>
          <p:nvPr>
            <p:ph type="title" idx="4294967295"/>
          </p:nvPr>
        </p:nvSpPr>
        <p:spPr>
          <a:xfrm>
            <a:off x="457200" y="0"/>
            <a:ext cx="8686800" cy="914400"/>
          </a:xfrm>
        </p:spPr>
        <p:txBody>
          <a:bodyPr/>
          <a:lstStyle/>
          <a:p>
            <a:r>
              <a:rPr lang="en-US" altLang="en-US"/>
              <a:t>What would happen if the Sun was…</a:t>
            </a:r>
          </a:p>
        </p:txBody>
      </p:sp>
      <p:sp>
        <p:nvSpPr>
          <p:cNvPr id="103432" name="Text Box 8">
            <a:extLst>
              <a:ext uri="{FF2B5EF4-FFF2-40B4-BE49-F238E27FC236}">
                <a16:creationId xmlns:a16="http://schemas.microsoft.com/office/drawing/2014/main" id="{096898F0-EEAE-4AB6-F09F-4BA6AD97EDB0}"/>
              </a:ext>
            </a:extLst>
          </p:cNvPr>
          <p:cNvSpPr txBox="1">
            <a:spLocks noChangeArrowheads="1"/>
          </p:cNvSpPr>
          <p:nvPr/>
        </p:nvSpPr>
        <p:spPr bwMode="auto">
          <a:xfrm>
            <a:off x="6324600" y="6096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 to Scale</a:t>
            </a:r>
          </a:p>
        </p:txBody>
      </p:sp>
      <p:pic>
        <p:nvPicPr>
          <p:cNvPr id="103433" name="Picture 9">
            <a:extLst>
              <a:ext uri="{FF2B5EF4-FFF2-40B4-BE49-F238E27FC236}">
                <a16:creationId xmlns:a16="http://schemas.microsoft.com/office/drawing/2014/main" id="{3E2A477B-DE55-4ADB-183D-D07120EC4BD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2600" y="914400"/>
            <a:ext cx="5562600" cy="5200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E8EFE7-7DD6-6F9D-7190-BBB230BF2194}"/>
              </a:ext>
            </a:extLst>
          </p:cNvPr>
          <p:cNvSpPr>
            <a:spLocks noGrp="1"/>
          </p:cNvSpPr>
          <p:nvPr>
            <p:ph type="sldNum" sz="quarter" idx="12"/>
          </p:nvPr>
        </p:nvSpPr>
        <p:spPr/>
        <p:txBody>
          <a:bodyPr/>
          <a:lstStyle/>
          <a:p>
            <a:fld id="{7115C892-8EDB-8B45-9A24-C066F47B063B}" type="slidenum">
              <a:rPr lang="en-US" altLang="en-US"/>
              <a:pPr/>
              <a:t>19</a:t>
            </a:fld>
            <a:endParaRPr lang="en-US" altLang="en-US"/>
          </a:p>
        </p:txBody>
      </p:sp>
      <p:sp>
        <p:nvSpPr>
          <p:cNvPr id="105474" name="Rectangle 2">
            <a:extLst>
              <a:ext uri="{FF2B5EF4-FFF2-40B4-BE49-F238E27FC236}">
                <a16:creationId xmlns:a16="http://schemas.microsoft.com/office/drawing/2014/main" id="{E8F6B448-E734-EF95-8080-668F8E2BF5E9}"/>
              </a:ext>
            </a:extLst>
          </p:cNvPr>
          <p:cNvSpPr>
            <a:spLocks noGrp="1" noChangeArrowheads="1"/>
          </p:cNvSpPr>
          <p:nvPr>
            <p:ph type="title" idx="4294967295"/>
          </p:nvPr>
        </p:nvSpPr>
        <p:spPr>
          <a:xfrm>
            <a:off x="0" y="0"/>
            <a:ext cx="8686800" cy="914400"/>
          </a:xfrm>
        </p:spPr>
        <p:txBody>
          <a:bodyPr/>
          <a:lstStyle/>
          <a:p>
            <a:r>
              <a:rPr lang="en-US" altLang="en-US"/>
              <a:t>… changed into a Black Hole?</a:t>
            </a:r>
          </a:p>
        </p:txBody>
      </p:sp>
      <p:sp>
        <p:nvSpPr>
          <p:cNvPr id="105476" name="Text Box 4">
            <a:extLst>
              <a:ext uri="{FF2B5EF4-FFF2-40B4-BE49-F238E27FC236}">
                <a16:creationId xmlns:a16="http://schemas.microsoft.com/office/drawing/2014/main" id="{40B7D27A-0964-79A8-E9F0-6C68758F3FCB}"/>
              </a:ext>
            </a:extLst>
          </p:cNvPr>
          <p:cNvSpPr txBox="1">
            <a:spLocks noChangeArrowheads="1"/>
          </p:cNvSpPr>
          <p:nvPr/>
        </p:nvSpPr>
        <p:spPr bwMode="auto">
          <a:xfrm>
            <a:off x="6324600" y="6096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 to Scale</a:t>
            </a:r>
          </a:p>
        </p:txBody>
      </p:sp>
      <p:pic>
        <p:nvPicPr>
          <p:cNvPr id="105479" name="Picture 7">
            <a:extLst>
              <a:ext uri="{FF2B5EF4-FFF2-40B4-BE49-F238E27FC236}">
                <a16:creationId xmlns:a16="http://schemas.microsoft.com/office/drawing/2014/main" id="{3FA04E5F-72C1-C9BB-0F43-E98F67553E0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2600" y="909638"/>
            <a:ext cx="5562600" cy="5199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7C02A33-200A-C9AE-2C82-EF9AEED5FA60}"/>
              </a:ext>
            </a:extLst>
          </p:cNvPr>
          <p:cNvSpPr>
            <a:spLocks noGrp="1"/>
          </p:cNvSpPr>
          <p:nvPr>
            <p:ph type="sldNum" sz="quarter" idx="12"/>
          </p:nvPr>
        </p:nvSpPr>
        <p:spPr/>
        <p:txBody>
          <a:bodyPr/>
          <a:lstStyle/>
          <a:p>
            <a:fld id="{1DA663C8-4FEC-C948-AC37-E1DEA9433DEF}" type="slidenum">
              <a:rPr lang="en-US" altLang="en-US"/>
              <a:pPr/>
              <a:t>20</a:t>
            </a:fld>
            <a:endParaRPr lang="en-US" altLang="en-US"/>
          </a:p>
        </p:txBody>
      </p:sp>
      <p:pic>
        <p:nvPicPr>
          <p:cNvPr id="21506" name="Picture 2">
            <a:extLst>
              <a:ext uri="{FF2B5EF4-FFF2-40B4-BE49-F238E27FC236}">
                <a16:creationId xmlns:a16="http://schemas.microsoft.com/office/drawing/2014/main" id="{D55D3303-47F3-F011-744D-A7EDD13CD58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1510" name="Rectangle 6">
            <a:extLst>
              <a:ext uri="{FF2B5EF4-FFF2-40B4-BE49-F238E27FC236}">
                <a16:creationId xmlns:a16="http://schemas.microsoft.com/office/drawing/2014/main" id="{C430725C-56A8-80D3-59E2-0DDE53EFB8E7}"/>
              </a:ext>
            </a:extLst>
          </p:cNvPr>
          <p:cNvSpPr>
            <a:spLocks noGrp="1" noChangeArrowheads="1"/>
          </p:cNvSpPr>
          <p:nvPr>
            <p:ph type="title" idx="4294967295"/>
          </p:nvPr>
        </p:nvSpPr>
        <p:spPr>
          <a:xfrm>
            <a:off x="609600" y="381000"/>
            <a:ext cx="7772400" cy="1143000"/>
          </a:xfrm>
        </p:spPr>
        <p:txBody>
          <a:bodyPr/>
          <a:lstStyle/>
          <a:p>
            <a:r>
              <a:rPr lang="en-US" altLang="en-US" sz="3200" b="1">
                <a:solidFill>
                  <a:schemeClr val="bg1"/>
                </a:solidFill>
                <a:latin typeface="Gill Sans" panose="020B0502020104020203" pitchFamily="34" charset="-79"/>
              </a:rPr>
              <a:t>Where is the Black Hole?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567007-ABEF-F08E-A0B4-ADF1D2480A52}"/>
              </a:ext>
            </a:extLst>
          </p:cNvPr>
          <p:cNvSpPr>
            <a:spLocks noGrp="1"/>
          </p:cNvSpPr>
          <p:nvPr>
            <p:ph type="sldNum" sz="quarter" idx="12"/>
          </p:nvPr>
        </p:nvSpPr>
        <p:spPr/>
        <p:txBody>
          <a:bodyPr/>
          <a:lstStyle/>
          <a:p>
            <a:fld id="{29E44392-FA98-5E40-AD2E-D8BC36CCDD90}" type="slidenum">
              <a:rPr lang="en-US" altLang="en-US"/>
              <a:pPr/>
              <a:t>21</a:t>
            </a:fld>
            <a:endParaRPr lang="en-US" altLang="en-US"/>
          </a:p>
        </p:txBody>
      </p:sp>
      <p:sp>
        <p:nvSpPr>
          <p:cNvPr id="92163" name="Rectangle 3">
            <a:extLst>
              <a:ext uri="{FF2B5EF4-FFF2-40B4-BE49-F238E27FC236}">
                <a16:creationId xmlns:a16="http://schemas.microsoft.com/office/drawing/2014/main" id="{DADCF51D-F54E-E4C2-33B7-8586C5F85053}"/>
              </a:ext>
            </a:extLst>
          </p:cNvPr>
          <p:cNvSpPr>
            <a:spLocks noGrp="1" noChangeArrowheads="1"/>
          </p:cNvSpPr>
          <p:nvPr>
            <p:ph type="title" idx="4294967295"/>
          </p:nvPr>
        </p:nvSpPr>
        <p:spPr>
          <a:xfrm>
            <a:off x="457200" y="685800"/>
            <a:ext cx="8686800" cy="1143000"/>
          </a:xfrm>
        </p:spPr>
        <p:txBody>
          <a:bodyPr/>
          <a:lstStyle/>
          <a:p>
            <a:r>
              <a:rPr lang="en-US" altLang="en-US"/>
              <a:t>How do we know it’s there?</a:t>
            </a:r>
          </a:p>
        </p:txBody>
      </p:sp>
      <p:pic>
        <p:nvPicPr>
          <p:cNvPr id="92166" name="Picture 6">
            <a:extLst>
              <a:ext uri="{FF2B5EF4-FFF2-40B4-BE49-F238E27FC236}">
                <a16:creationId xmlns:a16="http://schemas.microsoft.com/office/drawing/2014/main" id="{AEF0AFB0-8E85-7642-F3F7-890329C2C18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68400" y="2133600"/>
            <a:ext cx="6807200" cy="4092575"/>
          </a:xfrm>
          <a:prstGeom prst="rect">
            <a:avLst/>
          </a:prstGeom>
          <a:noFill/>
          <a:extLst>
            <a:ext uri="{909E8E84-426E-40DD-AFC4-6F175D3DCCD1}">
              <a14:hiddenFill xmlns:a14="http://schemas.microsoft.com/office/drawing/2010/main">
                <a:solidFill>
                  <a:srgbClr val="FFFFFF"/>
                </a:solidFill>
              </a14:hiddenFill>
            </a:ext>
          </a:extLst>
        </p:spPr>
      </p:pic>
      <p:sp>
        <p:nvSpPr>
          <p:cNvPr id="92167" name="Text Box 7">
            <a:extLst>
              <a:ext uri="{FF2B5EF4-FFF2-40B4-BE49-F238E27FC236}">
                <a16:creationId xmlns:a16="http://schemas.microsoft.com/office/drawing/2014/main" id="{1B88C90D-1E3B-4900-76F8-E1A7ABFB042D}"/>
              </a:ext>
            </a:extLst>
          </p:cNvPr>
          <p:cNvSpPr txBox="1">
            <a:spLocks noChangeArrowheads="1"/>
          </p:cNvSpPr>
          <p:nvPr/>
        </p:nvSpPr>
        <p:spPr bwMode="auto">
          <a:xfrm>
            <a:off x="1371600" y="4648200"/>
            <a:ext cx="23590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solidFill>
                  <a:schemeClr val="bg1"/>
                </a:solidFill>
              </a:rPr>
              <a:t>Hot material falling into the black hole. </a:t>
            </a:r>
            <a:endParaRPr lang="en-US" altLang="en-US" sz="2000">
              <a:solidFill>
                <a:srgbClr val="FFFF00"/>
              </a:solidFill>
            </a:endParaRPr>
          </a:p>
        </p:txBody>
      </p:sp>
      <p:sp>
        <p:nvSpPr>
          <p:cNvPr id="92168" name="Text Box 8">
            <a:extLst>
              <a:ext uri="{FF2B5EF4-FFF2-40B4-BE49-F238E27FC236}">
                <a16:creationId xmlns:a16="http://schemas.microsoft.com/office/drawing/2014/main" id="{F1AB1E04-5DE9-2343-D039-B57D78A66DBE}"/>
              </a:ext>
            </a:extLst>
          </p:cNvPr>
          <p:cNvSpPr txBox="1">
            <a:spLocks noChangeArrowheads="1"/>
          </p:cNvSpPr>
          <p:nvPr/>
        </p:nvSpPr>
        <p:spPr bwMode="auto">
          <a:xfrm>
            <a:off x="5410200" y="2209800"/>
            <a:ext cx="2362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a:solidFill>
                  <a:schemeClr val="bg1"/>
                </a:solidFill>
              </a:rPr>
              <a:t>“Weird” motions of objects nearby</a:t>
            </a:r>
          </a:p>
        </p:txBody>
      </p:sp>
      <p:sp>
        <p:nvSpPr>
          <p:cNvPr id="92169" name="Text Box 9">
            <a:extLst>
              <a:ext uri="{FF2B5EF4-FFF2-40B4-BE49-F238E27FC236}">
                <a16:creationId xmlns:a16="http://schemas.microsoft.com/office/drawing/2014/main" id="{323BBD0C-B0C4-00A4-2125-D46866584AD7}"/>
              </a:ext>
            </a:extLst>
          </p:cNvPr>
          <p:cNvSpPr txBox="1">
            <a:spLocks noChangeArrowheads="1"/>
          </p:cNvSpPr>
          <p:nvPr/>
        </p:nvSpPr>
        <p:spPr bwMode="auto">
          <a:xfrm>
            <a:off x="1143000" y="2209800"/>
            <a:ext cx="2433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bg1"/>
                </a:solidFill>
              </a:rPr>
              <a:t>Jets of glowing gas</a:t>
            </a:r>
          </a:p>
        </p:txBody>
      </p:sp>
      <p:sp>
        <p:nvSpPr>
          <p:cNvPr id="92170" name="Text Box 10">
            <a:extLst>
              <a:ext uri="{FF2B5EF4-FFF2-40B4-BE49-F238E27FC236}">
                <a16:creationId xmlns:a16="http://schemas.microsoft.com/office/drawing/2014/main" id="{D40DB6B9-305A-16AA-4B5A-863CD05CEE65}"/>
              </a:ext>
            </a:extLst>
          </p:cNvPr>
          <p:cNvSpPr txBox="1">
            <a:spLocks noChangeArrowheads="1"/>
          </p:cNvSpPr>
          <p:nvPr/>
        </p:nvSpPr>
        <p:spPr bwMode="auto">
          <a:xfrm>
            <a:off x="5791200" y="6324600"/>
            <a:ext cx="2209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rPr>
              <a:t>Credit: ESA, NASA, and Felix Mirabel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864F81-6151-753A-0307-2D0516C728BF}"/>
              </a:ext>
            </a:extLst>
          </p:cNvPr>
          <p:cNvSpPr>
            <a:spLocks noGrp="1"/>
          </p:cNvSpPr>
          <p:nvPr>
            <p:ph type="sldNum" sz="quarter" idx="12"/>
          </p:nvPr>
        </p:nvSpPr>
        <p:spPr/>
        <p:txBody>
          <a:bodyPr/>
          <a:lstStyle/>
          <a:p>
            <a:fld id="{0D0DA1E5-4EEE-AA41-9766-17E09D822668}" type="slidenum">
              <a:rPr lang="en-US" altLang="en-US"/>
              <a:pPr/>
              <a:t>22</a:t>
            </a:fld>
            <a:endParaRPr lang="en-US" altLang="en-US"/>
          </a:p>
        </p:txBody>
      </p:sp>
      <p:sp>
        <p:nvSpPr>
          <p:cNvPr id="107522" name="Rectangle 2">
            <a:extLst>
              <a:ext uri="{FF2B5EF4-FFF2-40B4-BE49-F238E27FC236}">
                <a16:creationId xmlns:a16="http://schemas.microsoft.com/office/drawing/2014/main" id="{1258725C-3265-9FB4-FFFC-809848BA2E5B}"/>
              </a:ext>
            </a:extLst>
          </p:cNvPr>
          <p:cNvSpPr>
            <a:spLocks noGrp="1" noChangeArrowheads="1"/>
          </p:cNvSpPr>
          <p:nvPr>
            <p:ph type="title" idx="4294967295"/>
          </p:nvPr>
        </p:nvSpPr>
        <p:spPr>
          <a:xfrm>
            <a:off x="457200" y="685800"/>
            <a:ext cx="8686800" cy="1143000"/>
          </a:xfrm>
        </p:spPr>
        <p:txBody>
          <a:bodyPr/>
          <a:lstStyle/>
          <a:p>
            <a:r>
              <a:rPr lang="en-US" altLang="en-US"/>
              <a:t>How do we know it’s there?</a:t>
            </a:r>
          </a:p>
        </p:txBody>
      </p:sp>
      <p:pic>
        <p:nvPicPr>
          <p:cNvPr id="107528" name="Picture 8">
            <a:extLst>
              <a:ext uri="{FF2B5EF4-FFF2-40B4-BE49-F238E27FC236}">
                <a16:creationId xmlns:a16="http://schemas.microsoft.com/office/drawing/2014/main" id="{B3DD2091-B51E-8A5C-B8DA-895769920F3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0" y="1676400"/>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07529" name="Text Box 9">
            <a:extLst>
              <a:ext uri="{FF2B5EF4-FFF2-40B4-BE49-F238E27FC236}">
                <a16:creationId xmlns:a16="http://schemas.microsoft.com/office/drawing/2014/main" id="{E7F863AF-7D25-8993-277D-38D4FD827FB4}"/>
              </a:ext>
            </a:extLst>
          </p:cNvPr>
          <p:cNvSpPr txBox="1">
            <a:spLocks noChangeArrowheads="1"/>
          </p:cNvSpPr>
          <p:nvPr/>
        </p:nvSpPr>
        <p:spPr bwMode="auto">
          <a:xfrm>
            <a:off x="2209800" y="6324600"/>
            <a:ext cx="5181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solidFill>
                  <a:schemeClr val="bg1"/>
                </a:solidFill>
              </a:rPr>
              <a:t>Movie courtesy Max-Planck-Institute for extraterrestrial Physics, Germany.</a:t>
            </a:r>
          </a:p>
        </p:txBody>
      </p:sp>
      <p:sp>
        <p:nvSpPr>
          <p:cNvPr id="107530" name="Text Box 10">
            <a:extLst>
              <a:ext uri="{FF2B5EF4-FFF2-40B4-BE49-F238E27FC236}">
                <a16:creationId xmlns:a16="http://schemas.microsoft.com/office/drawing/2014/main" id="{D35BCFAE-1617-7449-6BC3-CCB66D55F3CB}"/>
              </a:ext>
            </a:extLst>
          </p:cNvPr>
          <p:cNvSpPr txBox="1">
            <a:spLocks noChangeArrowheads="1"/>
          </p:cNvSpPr>
          <p:nvPr/>
        </p:nvSpPr>
        <p:spPr bwMode="auto">
          <a:xfrm>
            <a:off x="7162800" y="1828800"/>
            <a:ext cx="1981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solidFill>
                  <a:schemeClr val="bg1"/>
                </a:solidFill>
              </a:rPr>
              <a:t>“Weird” motions of objects nearby</a:t>
            </a:r>
          </a:p>
        </p:txBody>
      </p:sp>
      <p:sp>
        <p:nvSpPr>
          <p:cNvPr id="107531" name="Text Box 11">
            <a:extLst>
              <a:ext uri="{FF2B5EF4-FFF2-40B4-BE49-F238E27FC236}">
                <a16:creationId xmlns:a16="http://schemas.microsoft.com/office/drawing/2014/main" id="{C669EF9D-EB83-12E5-2CF9-A07E0495732B}"/>
              </a:ext>
            </a:extLst>
          </p:cNvPr>
          <p:cNvSpPr txBox="1">
            <a:spLocks noChangeArrowheads="1"/>
          </p:cNvSpPr>
          <p:nvPr/>
        </p:nvSpPr>
        <p:spPr bwMode="auto">
          <a:xfrm>
            <a:off x="1447800" y="1752600"/>
            <a:ext cx="76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4FE341-2E58-63AD-3F4A-2305BF388D48}"/>
              </a:ext>
            </a:extLst>
          </p:cNvPr>
          <p:cNvSpPr>
            <a:spLocks noGrp="1"/>
          </p:cNvSpPr>
          <p:nvPr>
            <p:ph type="sldNum" sz="quarter" idx="12"/>
          </p:nvPr>
        </p:nvSpPr>
        <p:spPr/>
        <p:txBody>
          <a:bodyPr/>
          <a:lstStyle/>
          <a:p>
            <a:fld id="{3F57B479-E52D-E34D-A254-302E068DDE0B}" type="slidenum">
              <a:rPr lang="en-US" altLang="en-US"/>
              <a:pPr/>
              <a:t>23</a:t>
            </a:fld>
            <a:endParaRPr lang="en-US" altLang="en-US"/>
          </a:p>
        </p:txBody>
      </p:sp>
      <p:sp>
        <p:nvSpPr>
          <p:cNvPr id="109570" name="Rectangle 2">
            <a:extLst>
              <a:ext uri="{FF2B5EF4-FFF2-40B4-BE49-F238E27FC236}">
                <a16:creationId xmlns:a16="http://schemas.microsoft.com/office/drawing/2014/main" id="{67ADFF6C-6818-CC7A-8070-DD62AC2B6421}"/>
              </a:ext>
            </a:extLst>
          </p:cNvPr>
          <p:cNvSpPr>
            <a:spLocks noGrp="1" noChangeArrowheads="1"/>
          </p:cNvSpPr>
          <p:nvPr>
            <p:ph type="title" idx="4294967295"/>
          </p:nvPr>
        </p:nvSpPr>
        <p:spPr>
          <a:xfrm>
            <a:off x="457200" y="685800"/>
            <a:ext cx="8686800" cy="1143000"/>
          </a:xfrm>
        </p:spPr>
        <p:txBody>
          <a:bodyPr/>
          <a:lstStyle/>
          <a:p>
            <a:r>
              <a:rPr lang="en-US" altLang="en-US"/>
              <a:t>How do we know it’s there?</a:t>
            </a:r>
          </a:p>
        </p:txBody>
      </p:sp>
      <p:pic>
        <p:nvPicPr>
          <p:cNvPr id="109572" name="Picture 4">
            <a:extLst>
              <a:ext uri="{FF2B5EF4-FFF2-40B4-BE49-F238E27FC236}">
                <a16:creationId xmlns:a16="http://schemas.microsoft.com/office/drawing/2014/main" id="{B1500303-AC7E-D8AE-188E-92BF1465518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09800" y="1676400"/>
            <a:ext cx="4495800" cy="4495800"/>
          </a:xfrm>
          <a:prstGeom prst="rect">
            <a:avLst/>
          </a:prstGeom>
          <a:noFill/>
          <a:extLst>
            <a:ext uri="{909E8E84-426E-40DD-AFC4-6F175D3DCCD1}">
              <a14:hiddenFill xmlns:a14="http://schemas.microsoft.com/office/drawing/2010/main">
                <a:solidFill>
                  <a:srgbClr val="FFFFFF"/>
                </a:solidFill>
              </a14:hiddenFill>
            </a:ext>
          </a:extLst>
        </p:spPr>
      </p:pic>
      <p:sp>
        <p:nvSpPr>
          <p:cNvPr id="109573" name="Text Box 5">
            <a:extLst>
              <a:ext uri="{FF2B5EF4-FFF2-40B4-BE49-F238E27FC236}">
                <a16:creationId xmlns:a16="http://schemas.microsoft.com/office/drawing/2014/main" id="{6E4ED157-4E13-5647-00A2-561961263C59}"/>
              </a:ext>
            </a:extLst>
          </p:cNvPr>
          <p:cNvSpPr txBox="1">
            <a:spLocks noChangeArrowheads="1"/>
          </p:cNvSpPr>
          <p:nvPr/>
        </p:nvSpPr>
        <p:spPr bwMode="auto">
          <a:xfrm>
            <a:off x="2209800" y="6324600"/>
            <a:ext cx="5181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solidFill>
                  <a:schemeClr val="bg1"/>
                </a:solidFill>
              </a:rPr>
              <a:t>Movie courtesy Max-Planck-Institute for extraterrestrial Physics, Germany.</a:t>
            </a:r>
          </a:p>
        </p:txBody>
      </p:sp>
      <p:sp>
        <p:nvSpPr>
          <p:cNvPr id="109574" name="Text Box 6">
            <a:extLst>
              <a:ext uri="{FF2B5EF4-FFF2-40B4-BE49-F238E27FC236}">
                <a16:creationId xmlns:a16="http://schemas.microsoft.com/office/drawing/2014/main" id="{1BE720ED-3ACA-9408-D1CB-F3A396470AC7}"/>
              </a:ext>
            </a:extLst>
          </p:cNvPr>
          <p:cNvSpPr txBox="1">
            <a:spLocks noChangeArrowheads="1"/>
          </p:cNvSpPr>
          <p:nvPr/>
        </p:nvSpPr>
        <p:spPr bwMode="auto">
          <a:xfrm>
            <a:off x="228600" y="3810000"/>
            <a:ext cx="23590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solidFill>
                  <a:schemeClr val="bg1"/>
                </a:solidFill>
              </a:rPr>
              <a:t>Hot material falling into the black hole. </a:t>
            </a:r>
            <a:endParaRPr lang="en-US" altLang="en-US" sz="2000">
              <a:solidFill>
                <a:srgbClr val="FFFF00"/>
              </a:solidFill>
            </a:endParaRPr>
          </a:p>
        </p:txBody>
      </p:sp>
      <p:sp>
        <p:nvSpPr>
          <p:cNvPr id="109575" name="Text Box 7">
            <a:extLst>
              <a:ext uri="{FF2B5EF4-FFF2-40B4-BE49-F238E27FC236}">
                <a16:creationId xmlns:a16="http://schemas.microsoft.com/office/drawing/2014/main" id="{399526DF-D60E-30D4-8AF6-4AE88ED2138D}"/>
              </a:ext>
            </a:extLst>
          </p:cNvPr>
          <p:cNvSpPr txBox="1">
            <a:spLocks noChangeArrowheads="1"/>
          </p:cNvSpPr>
          <p:nvPr/>
        </p:nvSpPr>
        <p:spPr bwMode="auto">
          <a:xfrm>
            <a:off x="6629400" y="57912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Minutes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662CDA-0C40-FAE9-14D6-948841F7A2C6}"/>
              </a:ext>
            </a:extLst>
          </p:cNvPr>
          <p:cNvSpPr>
            <a:spLocks noGrp="1"/>
          </p:cNvSpPr>
          <p:nvPr>
            <p:ph type="sldNum" sz="quarter" idx="12"/>
          </p:nvPr>
        </p:nvSpPr>
        <p:spPr/>
        <p:txBody>
          <a:bodyPr/>
          <a:lstStyle/>
          <a:p>
            <a:fld id="{E8D186BF-51B7-D449-93F9-0FAC38977B9D}" type="slidenum">
              <a:rPr lang="en-US" altLang="en-US"/>
              <a:pPr/>
              <a:t>24</a:t>
            </a:fld>
            <a:endParaRPr lang="en-US" altLang="en-US"/>
          </a:p>
        </p:txBody>
      </p:sp>
      <p:sp>
        <p:nvSpPr>
          <p:cNvPr id="121858" name="Rectangle 2">
            <a:extLst>
              <a:ext uri="{FF2B5EF4-FFF2-40B4-BE49-F238E27FC236}">
                <a16:creationId xmlns:a16="http://schemas.microsoft.com/office/drawing/2014/main" id="{F60FEECC-1F29-C0A7-F4E5-19184CE652DB}"/>
              </a:ext>
            </a:extLst>
          </p:cNvPr>
          <p:cNvSpPr>
            <a:spLocks noGrp="1" noChangeArrowheads="1"/>
          </p:cNvSpPr>
          <p:nvPr>
            <p:ph type="title" idx="4294967295"/>
          </p:nvPr>
        </p:nvSpPr>
        <p:spPr>
          <a:xfrm>
            <a:off x="457200" y="685800"/>
            <a:ext cx="8686800" cy="1143000"/>
          </a:xfrm>
        </p:spPr>
        <p:txBody>
          <a:bodyPr/>
          <a:lstStyle/>
          <a:p>
            <a:r>
              <a:rPr lang="en-US" altLang="en-US"/>
              <a:t>How do we know it’s there?</a:t>
            </a:r>
          </a:p>
        </p:txBody>
      </p:sp>
      <p:sp>
        <p:nvSpPr>
          <p:cNvPr id="121860" name="Text Box 4">
            <a:extLst>
              <a:ext uri="{FF2B5EF4-FFF2-40B4-BE49-F238E27FC236}">
                <a16:creationId xmlns:a16="http://schemas.microsoft.com/office/drawing/2014/main" id="{3AEEB8EB-D2E3-03AC-8045-C86E7A56494B}"/>
              </a:ext>
            </a:extLst>
          </p:cNvPr>
          <p:cNvSpPr txBox="1">
            <a:spLocks noChangeArrowheads="1"/>
          </p:cNvSpPr>
          <p:nvPr/>
        </p:nvSpPr>
        <p:spPr bwMode="auto">
          <a:xfrm>
            <a:off x="2209800" y="6126163"/>
            <a:ext cx="5181600"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rPr>
              <a:t>Movie courtesy of R. Spencer, S. Garrington,  D. McKay, T. Muxlow, P. Thomasson, C. de la Force, A. M. Stirling (University  of Manchester, Jodrell Bank); G. Pooley (University of Cambridge); R. Fender  (University of Amsterdam)</a:t>
            </a:r>
          </a:p>
          <a:p>
            <a:endParaRPr lang="en-US" altLang="en-US" sz="1200">
              <a:solidFill>
                <a:schemeClr val="bg1"/>
              </a:solidFill>
            </a:endParaRPr>
          </a:p>
        </p:txBody>
      </p:sp>
      <p:pic>
        <p:nvPicPr>
          <p:cNvPr id="121864" name="Picture 8">
            <a:extLst>
              <a:ext uri="{FF2B5EF4-FFF2-40B4-BE49-F238E27FC236}">
                <a16:creationId xmlns:a16="http://schemas.microsoft.com/office/drawing/2014/main" id="{891F409F-DEC4-D7A7-2B7C-1433D23F07D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94050" y="1981200"/>
            <a:ext cx="3043238" cy="4038600"/>
          </a:xfrm>
          <a:prstGeom prst="rect">
            <a:avLst/>
          </a:prstGeom>
          <a:noFill/>
          <a:extLst>
            <a:ext uri="{909E8E84-426E-40DD-AFC4-6F175D3DCCD1}">
              <a14:hiddenFill xmlns:a14="http://schemas.microsoft.com/office/drawing/2010/main">
                <a:solidFill>
                  <a:srgbClr val="FFFFFF"/>
                </a:solidFill>
              </a14:hiddenFill>
            </a:ext>
          </a:extLst>
        </p:spPr>
      </p:pic>
      <p:pic>
        <p:nvPicPr>
          <p:cNvPr id="121865" name="Picture 9">
            <a:extLst>
              <a:ext uri="{FF2B5EF4-FFF2-40B4-BE49-F238E27FC236}">
                <a16:creationId xmlns:a16="http://schemas.microsoft.com/office/drawing/2014/main" id="{7A1F25AF-2F45-C902-F82C-35F9281E28A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67200" y="2514600"/>
            <a:ext cx="941388" cy="2514600"/>
          </a:xfrm>
          <a:prstGeom prst="rect">
            <a:avLst/>
          </a:prstGeom>
          <a:noFill/>
          <a:extLst>
            <a:ext uri="{909E8E84-426E-40DD-AFC4-6F175D3DCCD1}">
              <a14:hiddenFill xmlns:a14="http://schemas.microsoft.com/office/drawing/2010/main">
                <a:solidFill>
                  <a:srgbClr val="FFFFFF"/>
                </a:solidFill>
              </a14:hiddenFill>
            </a:ext>
          </a:extLst>
        </p:spPr>
      </p:pic>
      <p:sp>
        <p:nvSpPr>
          <p:cNvPr id="121862" name="Text Box 6">
            <a:extLst>
              <a:ext uri="{FF2B5EF4-FFF2-40B4-BE49-F238E27FC236}">
                <a16:creationId xmlns:a16="http://schemas.microsoft.com/office/drawing/2014/main" id="{B8E5A60E-7A96-826B-E3D5-95786AB9AE24}"/>
              </a:ext>
            </a:extLst>
          </p:cNvPr>
          <p:cNvSpPr txBox="1">
            <a:spLocks noChangeArrowheads="1"/>
          </p:cNvSpPr>
          <p:nvPr/>
        </p:nvSpPr>
        <p:spPr bwMode="auto">
          <a:xfrm>
            <a:off x="1524000" y="19050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solidFill>
                  <a:schemeClr val="bg1"/>
                </a:solidFill>
              </a:rPr>
              <a:t>Jets of glowing gas</a:t>
            </a:r>
          </a:p>
        </p:txBody>
      </p:sp>
      <p:sp>
        <p:nvSpPr>
          <p:cNvPr id="121866" name="Text Box 10">
            <a:extLst>
              <a:ext uri="{FF2B5EF4-FFF2-40B4-BE49-F238E27FC236}">
                <a16:creationId xmlns:a16="http://schemas.microsoft.com/office/drawing/2014/main" id="{E3DAE222-E4CD-9384-D44A-7DB5EC981546}"/>
              </a:ext>
            </a:extLst>
          </p:cNvPr>
          <p:cNvSpPr txBox="1">
            <a:spLocks noChangeArrowheads="1"/>
          </p:cNvSpPr>
          <p:nvPr/>
        </p:nvSpPr>
        <p:spPr bwMode="auto">
          <a:xfrm>
            <a:off x="6248400" y="55626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One month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38CC212B-A820-A3C8-7DCC-3E420106057E}"/>
              </a:ext>
            </a:extLst>
          </p:cNvPr>
          <p:cNvSpPr>
            <a:spLocks noGrp="1"/>
          </p:cNvSpPr>
          <p:nvPr>
            <p:ph type="sldNum" sz="quarter" idx="12"/>
          </p:nvPr>
        </p:nvSpPr>
        <p:spPr/>
        <p:txBody>
          <a:bodyPr/>
          <a:lstStyle/>
          <a:p>
            <a:fld id="{44A11CFF-4613-CC43-8E57-E124F7ED7077}" type="slidenum">
              <a:rPr lang="en-US" altLang="en-US"/>
              <a:pPr/>
              <a:t>25</a:t>
            </a:fld>
            <a:endParaRPr lang="en-US" altLang="en-US"/>
          </a:p>
        </p:txBody>
      </p:sp>
      <p:sp>
        <p:nvSpPr>
          <p:cNvPr id="135170" name="Rectangle 2">
            <a:extLst>
              <a:ext uri="{FF2B5EF4-FFF2-40B4-BE49-F238E27FC236}">
                <a16:creationId xmlns:a16="http://schemas.microsoft.com/office/drawing/2014/main" id="{5DD2EF9B-8227-CF2B-EE5A-92AB5B88AF23}"/>
              </a:ext>
            </a:extLst>
          </p:cNvPr>
          <p:cNvSpPr>
            <a:spLocks noChangeArrowheads="1"/>
          </p:cNvSpPr>
          <p:nvPr/>
        </p:nvSpPr>
        <p:spPr bwMode="auto">
          <a:xfrm>
            <a:off x="2543175" y="37465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35171" name="Rectangle 3">
            <a:extLst>
              <a:ext uri="{FF2B5EF4-FFF2-40B4-BE49-F238E27FC236}">
                <a16:creationId xmlns:a16="http://schemas.microsoft.com/office/drawing/2014/main" id="{37E78558-332A-8A71-4373-BFF7EDFA7717}"/>
              </a:ext>
            </a:extLst>
          </p:cNvPr>
          <p:cNvSpPr>
            <a:spLocks noGrp="1" noChangeArrowheads="1"/>
          </p:cNvSpPr>
          <p:nvPr>
            <p:ph type="title"/>
          </p:nvPr>
        </p:nvSpPr>
        <p:spPr>
          <a:xfrm>
            <a:off x="685800" y="228600"/>
            <a:ext cx="7772400" cy="1143000"/>
          </a:xfrm>
        </p:spPr>
        <p:txBody>
          <a:bodyPr/>
          <a:lstStyle/>
          <a:p>
            <a:r>
              <a:rPr lang="en-US" altLang="en-US"/>
              <a:t>Now what do you think? </a:t>
            </a:r>
          </a:p>
        </p:txBody>
      </p:sp>
      <p:sp>
        <p:nvSpPr>
          <p:cNvPr id="135172" name="Text Box 4">
            <a:extLst>
              <a:ext uri="{FF2B5EF4-FFF2-40B4-BE49-F238E27FC236}">
                <a16:creationId xmlns:a16="http://schemas.microsoft.com/office/drawing/2014/main" id="{CFFCD7B7-D64A-AF50-1FE8-BABE73D4797C}"/>
              </a:ext>
            </a:extLst>
          </p:cNvPr>
          <p:cNvSpPr txBox="1">
            <a:spLocks noChangeArrowheads="1"/>
          </p:cNvSpPr>
          <p:nvPr/>
        </p:nvSpPr>
        <p:spPr bwMode="auto">
          <a:xfrm>
            <a:off x="685800" y="1600200"/>
            <a:ext cx="74676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charset="0"/>
              </a:defRPr>
            </a:lvl1pPr>
            <a:lvl2pPr marL="914400" indent="-457200">
              <a:defRPr sz="2400">
                <a:solidFill>
                  <a:schemeClr val="tx1"/>
                </a:solidFill>
                <a:latin typeface="Times" charset="0"/>
              </a:defRPr>
            </a:lvl2pPr>
            <a:lvl3pPr marL="1371600" indent="-457200">
              <a:defRPr sz="2400">
                <a:solidFill>
                  <a:schemeClr val="tx1"/>
                </a:solidFill>
                <a:latin typeface="Times" charset="0"/>
              </a:defRPr>
            </a:lvl3pPr>
            <a:lvl4pPr marL="1828800" indent="-457200">
              <a:defRPr sz="2400">
                <a:solidFill>
                  <a:schemeClr val="tx1"/>
                </a:solidFill>
                <a:latin typeface="Times" charset="0"/>
              </a:defRPr>
            </a:lvl4pPr>
            <a:lvl5pPr marL="2286000" indent="-457200">
              <a:defRPr sz="2400">
                <a:solidFill>
                  <a:schemeClr val="tx1"/>
                </a:solidFill>
                <a:latin typeface="Times" charset="0"/>
              </a:defRPr>
            </a:lvl5pPr>
            <a:lvl6pPr marL="2743200" indent="-457200" eaLnBrk="0" fontAlgn="base" hangingPunct="0">
              <a:spcBef>
                <a:spcPct val="0"/>
              </a:spcBef>
              <a:spcAft>
                <a:spcPct val="0"/>
              </a:spcAft>
              <a:defRPr sz="2400">
                <a:solidFill>
                  <a:schemeClr val="tx1"/>
                </a:solidFill>
                <a:latin typeface="Times" charset="0"/>
              </a:defRPr>
            </a:lvl6pPr>
            <a:lvl7pPr marL="3200400" indent="-457200" eaLnBrk="0" fontAlgn="base" hangingPunct="0">
              <a:spcBef>
                <a:spcPct val="0"/>
              </a:spcBef>
              <a:spcAft>
                <a:spcPct val="0"/>
              </a:spcAft>
              <a:defRPr sz="2400">
                <a:solidFill>
                  <a:schemeClr val="tx1"/>
                </a:solidFill>
                <a:latin typeface="Times" charset="0"/>
              </a:defRPr>
            </a:lvl7pPr>
            <a:lvl8pPr marL="3657600" indent="-457200" eaLnBrk="0" fontAlgn="base" hangingPunct="0">
              <a:spcBef>
                <a:spcPct val="0"/>
              </a:spcBef>
              <a:spcAft>
                <a:spcPct val="0"/>
              </a:spcAft>
              <a:defRPr sz="2400">
                <a:solidFill>
                  <a:schemeClr val="tx1"/>
                </a:solidFill>
                <a:latin typeface="Times" charset="0"/>
              </a:defRPr>
            </a:lvl8pPr>
            <a:lvl9pPr marL="4114800" indent="-457200" eaLnBrk="0" fontAlgn="base" hangingPunct="0">
              <a:spcBef>
                <a:spcPct val="0"/>
              </a:spcBef>
              <a:spcAft>
                <a:spcPct val="0"/>
              </a:spcAft>
              <a:defRPr sz="2400">
                <a:solidFill>
                  <a:schemeClr val="tx1"/>
                </a:solidFill>
                <a:latin typeface="Times" charset="0"/>
              </a:defRPr>
            </a:lvl9pPr>
          </a:lstStyle>
          <a:p>
            <a:pPr>
              <a:spcBef>
                <a:spcPct val="50000"/>
              </a:spcBef>
              <a:buFont typeface="Times" charset="0"/>
              <a:buAutoNum type="arabicPeriod"/>
            </a:pPr>
            <a:r>
              <a:rPr lang="en-US" altLang="en-US">
                <a:latin typeface="Gill Sans" panose="020B0502020104020203" pitchFamily="34" charset="-79"/>
              </a:rPr>
              <a:t>What happens to a spaceship that falls into a black hole? </a:t>
            </a:r>
          </a:p>
          <a:p>
            <a:pPr>
              <a:spcBef>
                <a:spcPct val="50000"/>
              </a:spcBef>
              <a:buFont typeface="Times" charset="0"/>
              <a:buAutoNum type="arabicPeriod"/>
            </a:pPr>
            <a:r>
              <a:rPr lang="en-US" altLang="en-US">
                <a:latin typeface="Gill Sans" panose="020B0502020104020203" pitchFamily="34" charset="-79"/>
              </a:rPr>
              <a:t>Will the black holes in our Galaxy eventually suck up everything in it - a cosmic vacuum cleaner?</a:t>
            </a:r>
          </a:p>
          <a:p>
            <a:pPr>
              <a:spcBef>
                <a:spcPct val="50000"/>
              </a:spcBef>
              <a:buFont typeface="Times" charset="0"/>
              <a:buAutoNum type="arabicPeriod"/>
            </a:pPr>
            <a:r>
              <a:rPr lang="en-US" altLang="en-US">
                <a:latin typeface="Gill Sans" panose="020B0502020104020203" pitchFamily="34" charset="-79"/>
              </a:rPr>
              <a:t>What would happen to Earth if the Sun was replaced by a black hole of the same mass?</a:t>
            </a:r>
          </a:p>
          <a:p>
            <a:pPr>
              <a:spcBef>
                <a:spcPct val="50000"/>
              </a:spcBef>
              <a:buFont typeface="Times" charset="0"/>
              <a:buAutoNum type="arabicPeriod"/>
            </a:pPr>
            <a:r>
              <a:rPr lang="en-US" altLang="en-US">
                <a:latin typeface="Gill Sans" panose="020B0502020104020203" pitchFamily="34" charset="-79"/>
              </a:rPr>
              <a:t>If we can’t see black holes, how do we know they are there?</a:t>
            </a:r>
          </a:p>
          <a:p>
            <a:pPr>
              <a:spcBef>
                <a:spcPct val="50000"/>
              </a:spcBef>
              <a:buFont typeface="Times" charset="0"/>
              <a:buAutoNum type="arabicPeriod"/>
            </a:pPr>
            <a:endParaRPr lang="en-US" altLang="en-US">
              <a:latin typeface="Gill Sans" panose="020B0502020104020203" pitchFamily="34" charset="-79"/>
            </a:endParaRPr>
          </a:p>
        </p:txBody>
      </p:sp>
      <p:pic>
        <p:nvPicPr>
          <p:cNvPr id="135173" name="Picture 5">
            <a:extLst>
              <a:ext uri="{FF2B5EF4-FFF2-40B4-BE49-F238E27FC236}">
                <a16:creationId xmlns:a16="http://schemas.microsoft.com/office/drawing/2014/main" id="{F6792ED1-8698-D469-C4F3-8BCBDF02E53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2188" t="3064" r="2188"/>
          <a:stretch>
            <a:fillRect/>
          </a:stretch>
        </p:blipFill>
        <p:spPr bwMode="auto">
          <a:xfrm>
            <a:off x="6146800" y="4343400"/>
            <a:ext cx="29972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2"/>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13E7425E-1D9B-2B47-C19D-4DFF2769C2FE}"/>
              </a:ext>
            </a:extLst>
          </p:cNvPr>
          <p:cNvSpPr>
            <a:spLocks noGrp="1"/>
          </p:cNvSpPr>
          <p:nvPr>
            <p:ph type="sldNum" sz="quarter" idx="12"/>
          </p:nvPr>
        </p:nvSpPr>
        <p:spPr/>
        <p:txBody>
          <a:bodyPr/>
          <a:lstStyle/>
          <a:p>
            <a:fld id="{6BB46324-950E-3849-B78F-653506093D45}" type="slidenum">
              <a:rPr lang="en-US" altLang="en-US"/>
              <a:pPr/>
              <a:t>26</a:t>
            </a:fld>
            <a:endParaRPr lang="en-US" altLang="en-US"/>
          </a:p>
        </p:txBody>
      </p:sp>
      <p:sp>
        <p:nvSpPr>
          <p:cNvPr id="133122" name="Rectangle 2">
            <a:extLst>
              <a:ext uri="{FF2B5EF4-FFF2-40B4-BE49-F238E27FC236}">
                <a16:creationId xmlns:a16="http://schemas.microsoft.com/office/drawing/2014/main" id="{421478BA-070D-3640-2CB4-6F7410BD17A3}"/>
              </a:ext>
            </a:extLst>
          </p:cNvPr>
          <p:cNvSpPr>
            <a:spLocks noChangeArrowheads="1"/>
          </p:cNvSpPr>
          <p:nvPr/>
        </p:nvSpPr>
        <p:spPr bwMode="auto">
          <a:xfrm>
            <a:off x="2543175" y="37465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33123" name="Rectangle 3">
            <a:extLst>
              <a:ext uri="{FF2B5EF4-FFF2-40B4-BE49-F238E27FC236}">
                <a16:creationId xmlns:a16="http://schemas.microsoft.com/office/drawing/2014/main" id="{ED54D9C1-4802-59BA-AE86-534D0077171F}"/>
              </a:ext>
            </a:extLst>
          </p:cNvPr>
          <p:cNvSpPr>
            <a:spLocks noGrp="1" noChangeArrowheads="1"/>
          </p:cNvSpPr>
          <p:nvPr>
            <p:ph type="title"/>
          </p:nvPr>
        </p:nvSpPr>
        <p:spPr>
          <a:xfrm>
            <a:off x="685800" y="0"/>
            <a:ext cx="7772400" cy="1143000"/>
          </a:xfrm>
        </p:spPr>
        <p:txBody>
          <a:bodyPr/>
          <a:lstStyle/>
          <a:p>
            <a:r>
              <a:rPr lang="en-US" altLang="en-US"/>
              <a:t>What are we trying to learn?</a:t>
            </a:r>
          </a:p>
        </p:txBody>
      </p:sp>
      <p:pic>
        <p:nvPicPr>
          <p:cNvPr id="133126" name="Picture 6">
            <a:extLst>
              <a:ext uri="{FF2B5EF4-FFF2-40B4-BE49-F238E27FC236}">
                <a16:creationId xmlns:a16="http://schemas.microsoft.com/office/drawing/2014/main" id="{EC81CD19-090F-5A72-472A-30B26A53732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4800" y="990600"/>
            <a:ext cx="4572000" cy="3079750"/>
          </a:xfrm>
          <a:prstGeom prst="rect">
            <a:avLst/>
          </a:prstGeom>
          <a:noFill/>
          <a:extLst>
            <a:ext uri="{909E8E84-426E-40DD-AFC4-6F175D3DCCD1}">
              <a14:hiddenFill xmlns:a14="http://schemas.microsoft.com/office/drawing/2010/main">
                <a:solidFill>
                  <a:srgbClr val="FFFFFF"/>
                </a:solidFill>
              </a14:hiddenFill>
            </a:ext>
          </a:extLst>
        </p:spPr>
      </p:pic>
      <p:sp>
        <p:nvSpPr>
          <p:cNvPr id="133127" name="Text Box 7">
            <a:extLst>
              <a:ext uri="{FF2B5EF4-FFF2-40B4-BE49-F238E27FC236}">
                <a16:creationId xmlns:a16="http://schemas.microsoft.com/office/drawing/2014/main" id="{004040A9-7FF9-2118-A1D2-68E31D907F6A}"/>
              </a:ext>
            </a:extLst>
          </p:cNvPr>
          <p:cNvSpPr txBox="1">
            <a:spLocks noChangeArrowheads="1"/>
          </p:cNvSpPr>
          <p:nvPr/>
        </p:nvSpPr>
        <p:spPr bwMode="auto">
          <a:xfrm>
            <a:off x="4876800" y="1143000"/>
            <a:ext cx="259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latin typeface="Arial" panose="020B0604020202020204" pitchFamily="34" charset="0"/>
              </a:rPr>
              <a:t>X-ray: NASA/CXC/U. Wisconsin/A.Barger et al.; Illustrations: NASA/CXC/M.Weiss</a:t>
            </a:r>
          </a:p>
        </p:txBody>
      </p:sp>
      <p:sp>
        <p:nvSpPr>
          <p:cNvPr id="133128" name="Text Box 8">
            <a:extLst>
              <a:ext uri="{FF2B5EF4-FFF2-40B4-BE49-F238E27FC236}">
                <a16:creationId xmlns:a16="http://schemas.microsoft.com/office/drawing/2014/main" id="{983FBDCF-8714-1C02-3C31-B3F154BB72DE}"/>
              </a:ext>
            </a:extLst>
          </p:cNvPr>
          <p:cNvSpPr txBox="1">
            <a:spLocks noChangeArrowheads="1"/>
          </p:cNvSpPr>
          <p:nvPr/>
        </p:nvSpPr>
        <p:spPr bwMode="auto">
          <a:xfrm>
            <a:off x="5943600" y="5562600"/>
            <a:ext cx="2971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000" b="1" i="1">
                <a:solidFill>
                  <a:schemeClr val="bg1"/>
                </a:solidFill>
                <a:latin typeface="Arial" panose="020B0604020202020204" pitchFamily="34" charset="0"/>
              </a:rPr>
              <a:t>Credit:</a:t>
            </a:r>
            <a:r>
              <a:rPr lang="en-US" altLang="en-US" sz="1000" i="1">
                <a:solidFill>
                  <a:schemeClr val="bg1"/>
                </a:solidFill>
                <a:latin typeface="Arial" panose="020B0604020202020204" pitchFamily="34" charset="0"/>
              </a:rPr>
              <a:t> </a:t>
            </a:r>
            <a:r>
              <a:rPr lang="en-US" altLang="en-US" sz="1000" i="1" u="sng">
                <a:solidFill>
                  <a:schemeClr val="bg1"/>
                </a:solidFill>
                <a:latin typeface="Arial" panose="020B0604020202020204" pitchFamily="34" charset="0"/>
              </a:rPr>
              <a:t>NASA</a:t>
            </a:r>
            <a:r>
              <a:rPr lang="en-US" altLang="en-US" sz="1000" i="1">
                <a:solidFill>
                  <a:schemeClr val="bg1"/>
                </a:solidFill>
                <a:latin typeface="Arial" panose="020B0604020202020204" pitchFamily="34" charset="0"/>
              </a:rPr>
              <a:t>, </a:t>
            </a:r>
            <a:r>
              <a:rPr lang="en-US" altLang="en-US" sz="1000" i="1" u="sng">
                <a:solidFill>
                  <a:schemeClr val="bg1"/>
                </a:solidFill>
                <a:latin typeface="Arial" panose="020B0604020202020204" pitchFamily="34" charset="0"/>
              </a:rPr>
              <a:t>ESA</a:t>
            </a:r>
            <a:r>
              <a:rPr lang="en-US" altLang="en-US" sz="1000" i="1">
                <a:solidFill>
                  <a:schemeClr val="bg1"/>
                </a:solidFill>
                <a:latin typeface="Arial" panose="020B0604020202020204" pitchFamily="34" charset="0"/>
              </a:rPr>
              <a:t>, and A. Schaller (for </a:t>
            </a:r>
            <a:r>
              <a:rPr lang="en-US" altLang="en-US" sz="1000" i="1" u="sng">
                <a:solidFill>
                  <a:schemeClr val="bg1"/>
                </a:solidFill>
                <a:latin typeface="Arial" panose="020B0604020202020204" pitchFamily="34" charset="0"/>
              </a:rPr>
              <a:t>STScI</a:t>
            </a:r>
            <a:r>
              <a:rPr lang="en-US" altLang="en-US" sz="1000" i="1">
                <a:solidFill>
                  <a:schemeClr val="bg1"/>
                </a:solidFill>
                <a:latin typeface="Arial" panose="020B0604020202020204" pitchFamily="34" charset="0"/>
              </a:rPr>
              <a:t>)</a:t>
            </a:r>
            <a:endParaRPr lang="en-US" altLang="en-US" sz="1000">
              <a:latin typeface="Arial" panose="020B0604020202020204" pitchFamily="34" charset="0"/>
            </a:endParaRPr>
          </a:p>
        </p:txBody>
      </p:sp>
      <p:pic>
        <p:nvPicPr>
          <p:cNvPr id="133129" name="Picture 9">
            <a:extLst>
              <a:ext uri="{FF2B5EF4-FFF2-40B4-BE49-F238E27FC236}">
                <a16:creationId xmlns:a16="http://schemas.microsoft.com/office/drawing/2014/main" id="{50A62DF2-E2E0-DE52-4086-38FB4C0D013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05400" y="2133600"/>
            <a:ext cx="3810000" cy="3357563"/>
          </a:xfrm>
          <a:prstGeom prst="rect">
            <a:avLst/>
          </a:prstGeom>
          <a:noFill/>
          <a:extLst>
            <a:ext uri="{909E8E84-426E-40DD-AFC4-6F175D3DCCD1}">
              <a14:hiddenFill xmlns:a14="http://schemas.microsoft.com/office/drawing/2010/main">
                <a:solidFill>
                  <a:srgbClr val="FFFFFF"/>
                </a:solidFill>
              </a14:hiddenFill>
            </a:ext>
          </a:extLst>
        </p:spPr>
      </p:pic>
      <p:sp>
        <p:nvSpPr>
          <p:cNvPr id="133130" name="Text Box 10">
            <a:extLst>
              <a:ext uri="{FF2B5EF4-FFF2-40B4-BE49-F238E27FC236}">
                <a16:creationId xmlns:a16="http://schemas.microsoft.com/office/drawing/2014/main" id="{DD76EF29-13A7-382E-A428-7917780F6804}"/>
              </a:ext>
            </a:extLst>
          </p:cNvPr>
          <p:cNvSpPr txBox="1">
            <a:spLocks noChangeArrowheads="1"/>
          </p:cNvSpPr>
          <p:nvPr/>
        </p:nvSpPr>
        <p:spPr bwMode="auto">
          <a:xfrm>
            <a:off x="228600" y="4191000"/>
            <a:ext cx="5029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000000"/>
                </a:solidFill>
                <a:latin typeface="Times" charset="0"/>
              </a:rPr>
              <a:t>NASA missions continue to search for and study black holes to determine the fate of matter as it falls into black holes, how powerful jets form, and what role black holes played in the formation of the early universe.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F8C745A-1315-0FFF-B6C9-750DEA59A49C}"/>
              </a:ext>
            </a:extLst>
          </p:cNvPr>
          <p:cNvSpPr>
            <a:spLocks noGrp="1"/>
          </p:cNvSpPr>
          <p:nvPr>
            <p:ph type="sldNum" sz="quarter" idx="12"/>
          </p:nvPr>
        </p:nvSpPr>
        <p:spPr/>
        <p:txBody>
          <a:bodyPr/>
          <a:lstStyle/>
          <a:p>
            <a:fld id="{8C9B6F38-4BE2-AD43-AE18-4A73FFC4C5D0}" type="slidenum">
              <a:rPr lang="en-US" altLang="en-US"/>
              <a:pPr/>
              <a:t>27</a:t>
            </a:fld>
            <a:endParaRPr lang="en-US" altLang="en-US"/>
          </a:p>
        </p:txBody>
      </p:sp>
      <p:pic>
        <p:nvPicPr>
          <p:cNvPr id="47109" name="Picture 5">
            <a:extLst>
              <a:ext uri="{FF2B5EF4-FFF2-40B4-BE49-F238E27FC236}">
                <a16:creationId xmlns:a16="http://schemas.microsoft.com/office/drawing/2014/main" id="{E418B0A2-B68B-1CD3-606A-851035D23BD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762000"/>
            <a:ext cx="8686800" cy="5472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Gill Sans" panose="020B0502020104020203" pitchFamily="34" charset="-79"/>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Gill Sans" panose="020B0502020104020203" pitchFamily="34" charset="-79"/>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1720</TotalTime>
  <Words>1170</Words>
  <Application>Microsoft Macintosh PowerPoint</Application>
  <PresentationFormat>On-screen Show (4:3)</PresentationFormat>
  <Paragraphs>167</Paragraphs>
  <Slides>27</Slides>
  <Notes>27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7" baseType="lpstr">
      <vt:lpstr>Times</vt:lpstr>
      <vt:lpstr>Gill Sans</vt:lpstr>
      <vt:lpstr>Gill Sans Ultra Bold</vt:lpstr>
      <vt:lpstr>Arial</vt:lpstr>
      <vt:lpstr>Wingdings</vt:lpstr>
      <vt:lpstr>Times New Roman</vt:lpstr>
      <vt:lpstr>Monaco</vt:lpstr>
      <vt:lpstr>Verdana</vt:lpstr>
      <vt:lpstr>Blank Presentation</vt:lpstr>
      <vt:lpstr>Corel Presentations 8 Drawing</vt:lpstr>
      <vt:lpstr>A Galaxy Full of Black Holes</vt:lpstr>
      <vt:lpstr>1915:  Einstein’s Theory of Gravity predicted the possibility of black holes, but no one believed they actually existed!  1967: Term “Black Hole” coined  1970’s: Convincing evidence that black holes are real Today: NASA space telescopes have discovered evidence for  black holes throughout the universe</vt:lpstr>
      <vt:lpstr>What did Einstein say about Gravity?</vt:lpstr>
      <vt:lpstr>What is a Black Hole?</vt:lpstr>
      <vt:lpstr>How much would you “weigh”?</vt:lpstr>
      <vt:lpstr>How have we survived?</vt:lpstr>
      <vt:lpstr>What do you think? </vt:lpstr>
      <vt:lpstr>Where do black holes come from?</vt:lpstr>
      <vt:lpstr>Where do black holes come from?</vt:lpstr>
      <vt:lpstr>Where do black holes come from?</vt:lpstr>
      <vt:lpstr>Where do black holes come from?</vt:lpstr>
      <vt:lpstr>Falling into a Black Hole</vt:lpstr>
      <vt:lpstr>Falling into a Black Hole</vt:lpstr>
      <vt:lpstr>Falling into a Black Hole</vt:lpstr>
      <vt:lpstr>Falling into a Black Hole</vt:lpstr>
      <vt:lpstr>So how do we survive amid all  these Black Holes?</vt:lpstr>
      <vt:lpstr>So how do we survive amid all  these Black Holes?</vt:lpstr>
      <vt:lpstr>What would happen if the Sun was…</vt:lpstr>
      <vt:lpstr>… changed into a Black Hole?</vt:lpstr>
      <vt:lpstr>Where is the Black Hole?</vt:lpstr>
      <vt:lpstr>How do we know it’s there?</vt:lpstr>
      <vt:lpstr>How do we know it’s there?</vt:lpstr>
      <vt:lpstr>How do we know it’s there?</vt:lpstr>
      <vt:lpstr>How do we know it’s there?</vt:lpstr>
      <vt:lpstr>Now what do you think? </vt:lpstr>
      <vt:lpstr>What are we trying to learn?</vt:lpstr>
      <vt:lpstr>PowerPoint Presentation</vt:lpstr>
    </vt:vector>
  </TitlesOfParts>
  <Company>ɥ退ﮘοᜨ뿿킀Я퀜ﮘɥ뿿큰</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Marni Berendsen</dc:creator>
  <cp:lastModifiedBy>Vivian White</cp:lastModifiedBy>
  <cp:revision>74</cp:revision>
  <cp:lastPrinted>2004-11-29T22:45:34Z</cp:lastPrinted>
  <dcterms:created xsi:type="dcterms:W3CDTF">2004-11-24T21:29:08Z</dcterms:created>
  <dcterms:modified xsi:type="dcterms:W3CDTF">2023-06-25T17:03:38Z</dcterms:modified>
</cp:coreProperties>
</file>